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75"/>
  </p:notesMasterIdLst>
  <p:sldIdLst>
    <p:sldId id="292" r:id="rId3"/>
    <p:sldId id="298" r:id="rId4"/>
    <p:sldId id="299" r:id="rId5"/>
    <p:sldId id="300" r:id="rId6"/>
    <p:sldId id="301" r:id="rId7"/>
    <p:sldId id="297"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22" r:id="rId23"/>
    <p:sldId id="323" r:id="rId24"/>
    <p:sldId id="321" r:id="rId25"/>
    <p:sldId id="324" r:id="rId26"/>
    <p:sldId id="316" r:id="rId27"/>
    <p:sldId id="325" r:id="rId28"/>
    <p:sldId id="326" r:id="rId29"/>
    <p:sldId id="327" r:id="rId30"/>
    <p:sldId id="328" r:id="rId31"/>
    <p:sldId id="329" r:id="rId32"/>
    <p:sldId id="330" r:id="rId33"/>
    <p:sldId id="332" r:id="rId34"/>
    <p:sldId id="333" r:id="rId35"/>
    <p:sldId id="317" r:id="rId36"/>
    <p:sldId id="258" r:id="rId37"/>
    <p:sldId id="318" r:id="rId38"/>
    <p:sldId id="319" r:id="rId39"/>
    <p:sldId id="334" r:id="rId40"/>
    <p:sldId id="335" r:id="rId41"/>
    <p:sldId id="336" r:id="rId42"/>
    <p:sldId id="337" r:id="rId43"/>
    <p:sldId id="338" r:id="rId44"/>
    <p:sldId id="339" r:id="rId45"/>
    <p:sldId id="340" r:id="rId46"/>
    <p:sldId id="352" r:id="rId47"/>
    <p:sldId id="341" r:id="rId48"/>
    <p:sldId id="342" r:id="rId49"/>
    <p:sldId id="343" r:id="rId50"/>
    <p:sldId id="344" r:id="rId51"/>
    <p:sldId id="345" r:id="rId52"/>
    <p:sldId id="347" r:id="rId53"/>
    <p:sldId id="348" r:id="rId54"/>
    <p:sldId id="350" r:id="rId55"/>
    <p:sldId id="349" r:id="rId56"/>
    <p:sldId id="346" r:id="rId57"/>
    <p:sldId id="355" r:id="rId58"/>
    <p:sldId id="353" r:id="rId59"/>
    <p:sldId id="356" r:id="rId60"/>
    <p:sldId id="283" r:id="rId61"/>
    <p:sldId id="284" r:id="rId62"/>
    <p:sldId id="320" r:id="rId63"/>
    <p:sldId id="354" r:id="rId64"/>
    <p:sldId id="357" r:id="rId65"/>
    <p:sldId id="358" r:id="rId66"/>
    <p:sldId id="351" r:id="rId67"/>
    <p:sldId id="359" r:id="rId68"/>
    <p:sldId id="361" r:id="rId69"/>
    <p:sldId id="363" r:id="rId70"/>
    <p:sldId id="360" r:id="rId71"/>
    <p:sldId id="362" r:id="rId72"/>
    <p:sldId id="287" r:id="rId73"/>
    <p:sldId id="364"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2D1D62-4209-A220-A289-81636D4E94B5}" name="Jessica Shelton" initials="JS" userId="S::JShelton@kyhousing.org::7b8b0e54-db76-4369-a2e8-1e1cd6af74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C081D-24BA-4907-85AA-1A1225E1FEA9}" v="1239" dt="2026-05-06T20:47:00.608"/>
    <p1510:client id="{D74F9E23-37CB-90A7-937F-E33C08D59A0D}" v="358" dt="2026-05-06T18:56:39.662"/>
    <p1510:client id="{DC0F8C6A-0E8F-0522-AD92-AA9B353E6BD7}" v="3304" dt="2026-05-06T18:45:29.690"/>
    <p1510:client id="{F07B79DC-4C66-0C90-D177-C22721346044}" v="669" dt="2026-05-06T15:22:38.2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0" d="100"/>
          <a:sy n="120" d="100"/>
        </p:scale>
        <p:origin x="462" y="-2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8/10/relationships/authors" Targe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Shelton" userId="7b8b0e54-db76-4369-a2e8-1e1cd6af7448" providerId="ADAL" clId="{80983FAA-E795-4450-A704-32D0B0449FA6}"/>
    <pc:docChg chg="undo custSel addSld delSld modSld sldOrd">
      <pc:chgData name="Jessica Shelton" userId="7b8b0e54-db76-4369-a2e8-1e1cd6af7448" providerId="ADAL" clId="{80983FAA-E795-4450-A704-32D0B0449FA6}" dt="2026-05-06T20:47:34.261" v="14035" actId="700"/>
      <pc:docMkLst>
        <pc:docMk/>
      </pc:docMkLst>
      <pc:sldChg chg="modSp add mod">
        <pc:chgData name="Jessica Shelton" userId="7b8b0e54-db76-4369-a2e8-1e1cd6af7448" providerId="ADAL" clId="{80983FAA-E795-4450-A704-32D0B0449FA6}" dt="2026-05-05T02:32:54.009" v="5218" actId="20577"/>
        <pc:sldMkLst>
          <pc:docMk/>
          <pc:sldMk cId="0" sldId="258"/>
        </pc:sldMkLst>
        <pc:spChg chg="mod">
          <ac:chgData name="Jessica Shelton" userId="7b8b0e54-db76-4369-a2e8-1e1cd6af7448" providerId="ADAL" clId="{80983FAA-E795-4450-A704-32D0B0449FA6}" dt="2026-05-05T02:32:54.009" v="5218" actId="20577"/>
          <ac:spMkLst>
            <pc:docMk/>
            <pc:sldMk cId="0" sldId="258"/>
            <ac:spMk id="13314" creationId="{4FE6F321-B879-A598-6B4D-EA559EC3E4EC}"/>
          </ac:spMkLst>
        </pc:spChg>
        <pc:spChg chg="mod">
          <ac:chgData name="Jessica Shelton" userId="7b8b0e54-db76-4369-a2e8-1e1cd6af7448" providerId="ADAL" clId="{80983FAA-E795-4450-A704-32D0B0449FA6}" dt="2026-05-05T02:32:36.844" v="5198" actId="20577"/>
          <ac:spMkLst>
            <pc:docMk/>
            <pc:sldMk cId="0" sldId="258"/>
            <ac:spMk id="13315" creationId="{6E63B5F9-A67B-473B-026B-A75E70D0C51F}"/>
          </ac:spMkLst>
        </pc:spChg>
      </pc:sldChg>
      <pc:sldChg chg="del">
        <pc:chgData name="Jessica Shelton" userId="7b8b0e54-db76-4369-a2e8-1e1cd6af7448" providerId="ADAL" clId="{80983FAA-E795-4450-A704-32D0B0449FA6}" dt="2026-05-05T00:02:00.961" v="2229" actId="47"/>
        <pc:sldMkLst>
          <pc:docMk/>
          <pc:sldMk cId="0" sldId="263"/>
        </pc:sldMkLst>
      </pc:sldChg>
      <pc:sldChg chg="del">
        <pc:chgData name="Jessica Shelton" userId="7b8b0e54-db76-4369-a2e8-1e1cd6af7448" providerId="ADAL" clId="{80983FAA-E795-4450-A704-32D0B0449FA6}" dt="2026-05-05T00:11:48.193" v="2532" actId="47"/>
        <pc:sldMkLst>
          <pc:docMk/>
          <pc:sldMk cId="0" sldId="265"/>
        </pc:sldMkLst>
      </pc:sldChg>
      <pc:sldChg chg="del">
        <pc:chgData name="Jessica Shelton" userId="7b8b0e54-db76-4369-a2e8-1e1cd6af7448" providerId="ADAL" clId="{80983FAA-E795-4450-A704-32D0B0449FA6}" dt="2026-05-05T00:30:16.815" v="3633" actId="47"/>
        <pc:sldMkLst>
          <pc:docMk/>
          <pc:sldMk cId="0" sldId="266"/>
        </pc:sldMkLst>
      </pc:sldChg>
      <pc:sldChg chg="del">
        <pc:chgData name="Jessica Shelton" userId="7b8b0e54-db76-4369-a2e8-1e1cd6af7448" providerId="ADAL" clId="{80983FAA-E795-4450-A704-32D0B0449FA6}" dt="2026-05-05T01:17:32.288" v="3742" actId="47"/>
        <pc:sldMkLst>
          <pc:docMk/>
          <pc:sldMk cId="0" sldId="267"/>
        </pc:sldMkLst>
      </pc:sldChg>
      <pc:sldChg chg="del ord">
        <pc:chgData name="Jessica Shelton" userId="7b8b0e54-db76-4369-a2e8-1e1cd6af7448" providerId="ADAL" clId="{80983FAA-E795-4450-A704-32D0B0449FA6}" dt="2026-05-05T01:17:33.998" v="3743" actId="47"/>
        <pc:sldMkLst>
          <pc:docMk/>
          <pc:sldMk cId="0" sldId="268"/>
        </pc:sldMkLst>
      </pc:sldChg>
      <pc:sldChg chg="del">
        <pc:chgData name="Jessica Shelton" userId="7b8b0e54-db76-4369-a2e8-1e1cd6af7448" providerId="ADAL" clId="{80983FAA-E795-4450-A704-32D0B0449FA6}" dt="2026-05-05T01:17:31.139" v="3741" actId="47"/>
        <pc:sldMkLst>
          <pc:docMk/>
          <pc:sldMk cId="0" sldId="269"/>
        </pc:sldMkLst>
      </pc:sldChg>
      <pc:sldChg chg="del">
        <pc:chgData name="Jessica Shelton" userId="7b8b0e54-db76-4369-a2e8-1e1cd6af7448" providerId="ADAL" clId="{80983FAA-E795-4450-A704-32D0B0449FA6}" dt="2026-05-05T01:17:30.038" v="3740" actId="47"/>
        <pc:sldMkLst>
          <pc:docMk/>
          <pc:sldMk cId="0" sldId="270"/>
        </pc:sldMkLst>
      </pc:sldChg>
      <pc:sldChg chg="del">
        <pc:chgData name="Jessica Shelton" userId="7b8b0e54-db76-4369-a2e8-1e1cd6af7448" providerId="ADAL" clId="{80983FAA-E795-4450-A704-32D0B0449FA6}" dt="2026-05-05T01:17:28.978" v="3739" actId="47"/>
        <pc:sldMkLst>
          <pc:docMk/>
          <pc:sldMk cId="0" sldId="271"/>
        </pc:sldMkLst>
      </pc:sldChg>
      <pc:sldChg chg="del">
        <pc:chgData name="Jessica Shelton" userId="7b8b0e54-db76-4369-a2e8-1e1cd6af7448" providerId="ADAL" clId="{80983FAA-E795-4450-A704-32D0B0449FA6}" dt="2026-05-05T01:17:36.298" v="3744" actId="47"/>
        <pc:sldMkLst>
          <pc:docMk/>
          <pc:sldMk cId="0" sldId="272"/>
        </pc:sldMkLst>
      </pc:sldChg>
      <pc:sldChg chg="del">
        <pc:chgData name="Jessica Shelton" userId="7b8b0e54-db76-4369-a2e8-1e1cd6af7448" providerId="ADAL" clId="{80983FAA-E795-4450-A704-32D0B0449FA6}" dt="2026-05-05T02:28:42.870" v="5052" actId="47"/>
        <pc:sldMkLst>
          <pc:docMk/>
          <pc:sldMk cId="0" sldId="273"/>
        </pc:sldMkLst>
      </pc:sldChg>
      <pc:sldChg chg="del">
        <pc:chgData name="Jessica Shelton" userId="7b8b0e54-db76-4369-a2e8-1e1cd6af7448" providerId="ADAL" clId="{80983FAA-E795-4450-A704-32D0B0449FA6}" dt="2026-05-05T02:35:19.759" v="5219" actId="47"/>
        <pc:sldMkLst>
          <pc:docMk/>
          <pc:sldMk cId="0" sldId="274"/>
        </pc:sldMkLst>
      </pc:sldChg>
      <pc:sldChg chg="del">
        <pc:chgData name="Jessica Shelton" userId="7b8b0e54-db76-4369-a2e8-1e1cd6af7448" providerId="ADAL" clId="{80983FAA-E795-4450-A704-32D0B0449FA6}" dt="2026-05-05T02:38:52.048" v="5641" actId="2696"/>
        <pc:sldMkLst>
          <pc:docMk/>
          <pc:sldMk cId="0" sldId="275"/>
        </pc:sldMkLst>
      </pc:sldChg>
      <pc:sldChg chg="del">
        <pc:chgData name="Jessica Shelton" userId="7b8b0e54-db76-4369-a2e8-1e1cd6af7448" providerId="ADAL" clId="{80983FAA-E795-4450-A704-32D0B0449FA6}" dt="2026-05-06T19:22:02.824" v="11779" actId="47"/>
        <pc:sldMkLst>
          <pc:docMk/>
          <pc:sldMk cId="0" sldId="278"/>
        </pc:sldMkLst>
      </pc:sldChg>
      <pc:sldChg chg="del">
        <pc:chgData name="Jessica Shelton" userId="7b8b0e54-db76-4369-a2e8-1e1cd6af7448" providerId="ADAL" clId="{80983FAA-E795-4450-A704-32D0B0449FA6}" dt="2026-05-06T19:22:15.144" v="11780" actId="47"/>
        <pc:sldMkLst>
          <pc:docMk/>
          <pc:sldMk cId="0" sldId="279"/>
        </pc:sldMkLst>
      </pc:sldChg>
      <pc:sldChg chg="del">
        <pc:chgData name="Jessica Shelton" userId="7b8b0e54-db76-4369-a2e8-1e1cd6af7448" providerId="ADAL" clId="{80983FAA-E795-4450-A704-32D0B0449FA6}" dt="2026-05-06T19:22:17.164" v="11781" actId="47"/>
        <pc:sldMkLst>
          <pc:docMk/>
          <pc:sldMk cId="0" sldId="280"/>
        </pc:sldMkLst>
      </pc:sldChg>
      <pc:sldChg chg="del">
        <pc:chgData name="Jessica Shelton" userId="7b8b0e54-db76-4369-a2e8-1e1cd6af7448" providerId="ADAL" clId="{80983FAA-E795-4450-A704-32D0B0449FA6}" dt="2026-05-06T19:22:20.414" v="11782" actId="47"/>
        <pc:sldMkLst>
          <pc:docMk/>
          <pc:sldMk cId="0" sldId="281"/>
        </pc:sldMkLst>
      </pc:sldChg>
      <pc:sldChg chg="del">
        <pc:chgData name="Jessica Shelton" userId="7b8b0e54-db76-4369-a2e8-1e1cd6af7448" providerId="ADAL" clId="{80983FAA-E795-4450-A704-32D0B0449FA6}" dt="2026-05-06T19:22:33.156" v="11783" actId="47"/>
        <pc:sldMkLst>
          <pc:docMk/>
          <pc:sldMk cId="0" sldId="282"/>
        </pc:sldMkLst>
      </pc:sldChg>
      <pc:sldChg chg="addSp delSp modSp mod modClrScheme chgLayout">
        <pc:chgData name="Jessica Shelton" userId="7b8b0e54-db76-4369-a2e8-1e1cd6af7448" providerId="ADAL" clId="{80983FAA-E795-4450-A704-32D0B0449FA6}" dt="2026-05-05T02:44:09.315" v="5696" actId="700"/>
        <pc:sldMkLst>
          <pc:docMk/>
          <pc:sldMk cId="0" sldId="283"/>
        </pc:sldMkLst>
        <pc:spChg chg="mod ord">
          <ac:chgData name="Jessica Shelton" userId="7b8b0e54-db76-4369-a2e8-1e1cd6af7448" providerId="ADAL" clId="{80983FAA-E795-4450-A704-32D0B0449FA6}" dt="2026-05-05T02:44:09.315" v="5696" actId="700"/>
          <ac:spMkLst>
            <pc:docMk/>
            <pc:sldMk cId="0" sldId="283"/>
            <ac:spMk id="2" creationId="{00000000-0000-0000-0000-000000000000}"/>
          </ac:spMkLst>
        </pc:spChg>
        <pc:spChg chg="del mod ord">
          <ac:chgData name="Jessica Shelton" userId="7b8b0e54-db76-4369-a2e8-1e1cd6af7448" providerId="ADAL" clId="{80983FAA-E795-4450-A704-32D0B0449FA6}" dt="2026-05-05T02:44:09.315" v="5696" actId="700"/>
          <ac:spMkLst>
            <pc:docMk/>
            <pc:sldMk cId="0" sldId="283"/>
            <ac:spMk id="3" creationId="{00000000-0000-0000-0000-000000000000}"/>
          </ac:spMkLst>
        </pc:spChg>
        <pc:spChg chg="add mod ord">
          <ac:chgData name="Jessica Shelton" userId="7b8b0e54-db76-4369-a2e8-1e1cd6af7448" providerId="ADAL" clId="{80983FAA-E795-4450-A704-32D0B0449FA6}" dt="2026-05-05T02:44:09.315" v="5696" actId="700"/>
          <ac:spMkLst>
            <pc:docMk/>
            <pc:sldMk cId="0" sldId="283"/>
            <ac:spMk id="4" creationId="{F43C1746-3E2A-9923-7AB1-94BF8FF31882}"/>
          </ac:spMkLst>
        </pc:spChg>
      </pc:sldChg>
      <pc:sldChg chg="addSp delSp modSp mod modClrScheme chgLayout">
        <pc:chgData name="Jessica Shelton" userId="7b8b0e54-db76-4369-a2e8-1e1cd6af7448" providerId="ADAL" clId="{80983FAA-E795-4450-A704-32D0B0449FA6}" dt="2026-05-05T02:41:40.860" v="5678" actId="20577"/>
        <pc:sldMkLst>
          <pc:docMk/>
          <pc:sldMk cId="0" sldId="284"/>
        </pc:sldMkLst>
        <pc:spChg chg="mod ord">
          <ac:chgData name="Jessica Shelton" userId="7b8b0e54-db76-4369-a2e8-1e1cd6af7448" providerId="ADAL" clId="{80983FAA-E795-4450-A704-32D0B0449FA6}" dt="2026-05-05T02:41:40.860" v="5678" actId="20577"/>
          <ac:spMkLst>
            <pc:docMk/>
            <pc:sldMk cId="0" sldId="284"/>
            <ac:spMk id="2" creationId="{00000000-0000-0000-0000-000000000000}"/>
          </ac:spMkLst>
        </pc:spChg>
        <pc:spChg chg="del mod ord">
          <ac:chgData name="Jessica Shelton" userId="7b8b0e54-db76-4369-a2e8-1e1cd6af7448" providerId="ADAL" clId="{80983FAA-E795-4450-A704-32D0B0449FA6}" dt="2026-05-05T02:40:06.563" v="5651" actId="700"/>
          <ac:spMkLst>
            <pc:docMk/>
            <pc:sldMk cId="0" sldId="284"/>
            <ac:spMk id="3" creationId="{00000000-0000-0000-0000-000000000000}"/>
          </ac:spMkLst>
        </pc:spChg>
        <pc:spChg chg="add del mod ord">
          <ac:chgData name="Jessica Shelton" userId="7b8b0e54-db76-4369-a2e8-1e1cd6af7448" providerId="ADAL" clId="{80983FAA-E795-4450-A704-32D0B0449FA6}" dt="2026-05-05T02:41:16.969" v="5652" actId="22"/>
          <ac:spMkLst>
            <pc:docMk/>
            <pc:sldMk cId="0" sldId="284"/>
            <ac:spMk id="4" creationId="{CE6EE3F6-16C5-716A-0FA9-5FFD7799A22F}"/>
          </ac:spMkLst>
        </pc:spChg>
        <pc:picChg chg="add mod ord">
          <ac:chgData name="Jessica Shelton" userId="7b8b0e54-db76-4369-a2e8-1e1cd6af7448" providerId="ADAL" clId="{80983FAA-E795-4450-A704-32D0B0449FA6}" dt="2026-05-05T02:41:25.464" v="5654" actId="1076"/>
          <ac:picMkLst>
            <pc:docMk/>
            <pc:sldMk cId="0" sldId="284"/>
            <ac:picMk id="6" creationId="{0CA74970-4E18-979F-7620-1F63A9E48DBD}"/>
          </ac:picMkLst>
        </pc:picChg>
      </pc:sldChg>
      <pc:sldChg chg="addSp delSp modSp mod modClrScheme chgLayout">
        <pc:chgData name="Jessica Shelton" userId="7b8b0e54-db76-4369-a2e8-1e1cd6af7448" providerId="ADAL" clId="{80983FAA-E795-4450-A704-32D0B0449FA6}" dt="2026-05-06T19:22:59.213" v="11786" actId="700"/>
        <pc:sldMkLst>
          <pc:docMk/>
          <pc:sldMk cId="0" sldId="287"/>
        </pc:sldMkLst>
        <pc:spChg chg="mod ord">
          <ac:chgData name="Jessica Shelton" userId="7b8b0e54-db76-4369-a2e8-1e1cd6af7448" providerId="ADAL" clId="{80983FAA-E795-4450-A704-32D0B0449FA6}" dt="2026-05-06T19:22:59.213" v="11786" actId="700"/>
          <ac:spMkLst>
            <pc:docMk/>
            <pc:sldMk cId="0" sldId="287"/>
            <ac:spMk id="2" creationId="{00000000-0000-0000-0000-000000000000}"/>
          </ac:spMkLst>
        </pc:spChg>
        <pc:spChg chg="del">
          <ac:chgData name="Jessica Shelton" userId="7b8b0e54-db76-4369-a2e8-1e1cd6af7448" providerId="ADAL" clId="{80983FAA-E795-4450-A704-32D0B0449FA6}" dt="2026-05-06T19:22:51.813" v="11785" actId="700"/>
          <ac:spMkLst>
            <pc:docMk/>
            <pc:sldMk cId="0" sldId="287"/>
            <ac:spMk id="3" creationId="{00000000-0000-0000-0000-000000000000}"/>
          </ac:spMkLst>
        </pc:spChg>
        <pc:spChg chg="add del mod ord">
          <ac:chgData name="Jessica Shelton" userId="7b8b0e54-db76-4369-a2e8-1e1cd6af7448" providerId="ADAL" clId="{80983FAA-E795-4450-A704-32D0B0449FA6}" dt="2026-05-06T19:22:59.213" v="11786" actId="700"/>
          <ac:spMkLst>
            <pc:docMk/>
            <pc:sldMk cId="0" sldId="287"/>
            <ac:spMk id="4" creationId="{62226699-7BA9-6463-A4CE-246B61A66079}"/>
          </ac:spMkLst>
        </pc:spChg>
        <pc:spChg chg="add mod ord">
          <ac:chgData name="Jessica Shelton" userId="7b8b0e54-db76-4369-a2e8-1e1cd6af7448" providerId="ADAL" clId="{80983FAA-E795-4450-A704-32D0B0449FA6}" dt="2026-05-06T19:22:59.213" v="11786" actId="700"/>
          <ac:spMkLst>
            <pc:docMk/>
            <pc:sldMk cId="0" sldId="287"/>
            <ac:spMk id="5" creationId="{D79E96CF-FB61-AB6C-E846-D91A3D5F7BBF}"/>
          </ac:spMkLst>
        </pc:spChg>
      </pc:sldChg>
      <pc:sldChg chg="del">
        <pc:chgData name="Jessica Shelton" userId="7b8b0e54-db76-4369-a2e8-1e1cd6af7448" providerId="ADAL" clId="{80983FAA-E795-4450-A704-32D0B0449FA6}" dt="2026-05-06T19:23:27.373" v="11788" actId="47"/>
        <pc:sldMkLst>
          <pc:docMk/>
          <pc:sldMk cId="0" sldId="288"/>
        </pc:sldMkLst>
      </pc:sldChg>
      <pc:sldChg chg="del">
        <pc:chgData name="Jessica Shelton" userId="7b8b0e54-db76-4369-a2e8-1e1cd6af7448" providerId="ADAL" clId="{80983FAA-E795-4450-A704-32D0B0449FA6}" dt="2026-05-06T19:23:28.510" v="11789" actId="47"/>
        <pc:sldMkLst>
          <pc:docMk/>
          <pc:sldMk cId="0" sldId="289"/>
        </pc:sldMkLst>
      </pc:sldChg>
      <pc:sldChg chg="del">
        <pc:chgData name="Jessica Shelton" userId="7b8b0e54-db76-4369-a2e8-1e1cd6af7448" providerId="ADAL" clId="{80983FAA-E795-4450-A704-32D0B0449FA6}" dt="2026-05-06T19:23:29.625" v="11790" actId="47"/>
        <pc:sldMkLst>
          <pc:docMk/>
          <pc:sldMk cId="0" sldId="290"/>
        </pc:sldMkLst>
      </pc:sldChg>
      <pc:sldChg chg="del">
        <pc:chgData name="Jessica Shelton" userId="7b8b0e54-db76-4369-a2e8-1e1cd6af7448" providerId="ADAL" clId="{80983FAA-E795-4450-A704-32D0B0449FA6}" dt="2026-05-05T02:12:56.223" v="4858" actId="47"/>
        <pc:sldMkLst>
          <pc:docMk/>
          <pc:sldMk cId="4293338062" sldId="291"/>
        </pc:sldMkLst>
      </pc:sldChg>
      <pc:sldChg chg="modSp mod">
        <pc:chgData name="Jessica Shelton" userId="7b8b0e54-db76-4369-a2e8-1e1cd6af7448" providerId="ADAL" clId="{80983FAA-E795-4450-A704-32D0B0449FA6}" dt="2026-05-05T01:52:39.369" v="4668" actId="5793"/>
        <pc:sldMkLst>
          <pc:docMk/>
          <pc:sldMk cId="4009772586" sldId="304"/>
        </pc:sldMkLst>
        <pc:spChg chg="mod">
          <ac:chgData name="Jessica Shelton" userId="7b8b0e54-db76-4369-a2e8-1e1cd6af7448" providerId="ADAL" clId="{80983FAA-E795-4450-A704-32D0B0449FA6}" dt="2026-05-05T01:52:39.369" v="4668" actId="5793"/>
          <ac:spMkLst>
            <pc:docMk/>
            <pc:sldMk cId="4009772586" sldId="304"/>
            <ac:spMk id="8" creationId="{B6F340C6-B14E-1860-330F-E6D4F1A25FA9}"/>
          </ac:spMkLst>
        </pc:spChg>
      </pc:sldChg>
      <pc:sldChg chg="modSp new mod modNotesTx">
        <pc:chgData name="Jessica Shelton" userId="7b8b0e54-db76-4369-a2e8-1e1cd6af7448" providerId="ADAL" clId="{80983FAA-E795-4450-A704-32D0B0449FA6}" dt="2026-05-04T23:51:11.318" v="1622" actId="20577"/>
        <pc:sldMkLst>
          <pc:docMk/>
          <pc:sldMk cId="845745952" sldId="306"/>
        </pc:sldMkLst>
        <pc:spChg chg="mod">
          <ac:chgData name="Jessica Shelton" userId="7b8b0e54-db76-4369-a2e8-1e1cd6af7448" providerId="ADAL" clId="{80983FAA-E795-4450-A704-32D0B0449FA6}" dt="2026-05-04T23:23:40.729" v="9" actId="20577"/>
          <ac:spMkLst>
            <pc:docMk/>
            <pc:sldMk cId="845745952" sldId="306"/>
            <ac:spMk id="2" creationId="{9F7893F0-1A5B-7CE7-ACA8-F0D90D991A47}"/>
          </ac:spMkLst>
        </pc:spChg>
        <pc:spChg chg="mod">
          <ac:chgData name="Jessica Shelton" userId="7b8b0e54-db76-4369-a2e8-1e1cd6af7448" providerId="ADAL" clId="{80983FAA-E795-4450-A704-32D0B0449FA6}" dt="2026-05-04T23:25:20.454" v="382" actId="20577"/>
          <ac:spMkLst>
            <pc:docMk/>
            <pc:sldMk cId="845745952" sldId="306"/>
            <ac:spMk id="3" creationId="{86BA3722-525F-1161-ABC7-701FFF03303E}"/>
          </ac:spMkLst>
        </pc:spChg>
      </pc:sldChg>
      <pc:sldChg chg="addSp delSp modSp new mod modClrScheme chgLayout modNotesTx">
        <pc:chgData name="Jessica Shelton" userId="7b8b0e54-db76-4369-a2e8-1e1cd6af7448" providerId="ADAL" clId="{80983FAA-E795-4450-A704-32D0B0449FA6}" dt="2026-05-04T23:52:23.675" v="1885" actId="20577"/>
        <pc:sldMkLst>
          <pc:docMk/>
          <pc:sldMk cId="1525405835" sldId="307"/>
        </pc:sldMkLst>
        <pc:spChg chg="add mod ord">
          <ac:chgData name="Jessica Shelton" userId="7b8b0e54-db76-4369-a2e8-1e1cd6af7448" providerId="ADAL" clId="{80983FAA-E795-4450-A704-32D0B0449FA6}" dt="2026-05-04T23:34:51.836" v="1203" actId="26606"/>
          <ac:spMkLst>
            <pc:docMk/>
            <pc:sldMk cId="1525405835" sldId="307"/>
            <ac:spMk id="4" creationId="{CBE67214-E01F-C72D-1DC0-42B30A553785}"/>
          </ac:spMkLst>
        </pc:spChg>
        <pc:spChg chg="add mod">
          <ac:chgData name="Jessica Shelton" userId="7b8b0e54-db76-4369-a2e8-1e1cd6af7448" providerId="ADAL" clId="{80983FAA-E795-4450-A704-32D0B0449FA6}" dt="2026-05-04T23:35:52.732" v="1287" actId="20577"/>
          <ac:spMkLst>
            <pc:docMk/>
            <pc:sldMk cId="1525405835" sldId="307"/>
            <ac:spMk id="17" creationId="{73098A32-AC75-4EC2-BE6B-EAAF4F54FB8D}"/>
          </ac:spMkLst>
        </pc:spChg>
        <pc:picChg chg="add mod ord">
          <ac:chgData name="Jessica Shelton" userId="7b8b0e54-db76-4369-a2e8-1e1cd6af7448" providerId="ADAL" clId="{80983FAA-E795-4450-A704-32D0B0449FA6}" dt="2026-05-04T23:35:25.496" v="1206" actId="1076"/>
          <ac:picMkLst>
            <pc:docMk/>
            <pc:sldMk cId="1525405835" sldId="307"/>
            <ac:picMk id="10" creationId="{9123DECF-E1FC-596E-410C-F17AF92C4240}"/>
          </ac:picMkLst>
        </pc:picChg>
      </pc:sldChg>
      <pc:sldChg chg="modSp new mod">
        <pc:chgData name="Jessica Shelton" userId="7b8b0e54-db76-4369-a2e8-1e1cd6af7448" providerId="ADAL" clId="{80983FAA-E795-4450-A704-32D0B0449FA6}" dt="2026-05-05T00:07:32.936" v="2489" actId="20577"/>
        <pc:sldMkLst>
          <pc:docMk/>
          <pc:sldMk cId="1688537907" sldId="308"/>
        </pc:sldMkLst>
        <pc:spChg chg="mod">
          <ac:chgData name="Jessica Shelton" userId="7b8b0e54-db76-4369-a2e8-1e1cd6af7448" providerId="ADAL" clId="{80983FAA-E795-4450-A704-32D0B0449FA6}" dt="2026-05-04T23:32:50.957" v="968" actId="20577"/>
          <ac:spMkLst>
            <pc:docMk/>
            <pc:sldMk cId="1688537907" sldId="308"/>
            <ac:spMk id="2" creationId="{0532E222-A71C-E11E-8CF2-A6FEAD13A8EC}"/>
          </ac:spMkLst>
        </pc:spChg>
        <pc:spChg chg="mod">
          <ac:chgData name="Jessica Shelton" userId="7b8b0e54-db76-4369-a2e8-1e1cd6af7448" providerId="ADAL" clId="{80983FAA-E795-4450-A704-32D0B0449FA6}" dt="2026-05-05T00:07:32.936" v="2489" actId="20577"/>
          <ac:spMkLst>
            <pc:docMk/>
            <pc:sldMk cId="1688537907" sldId="308"/>
            <ac:spMk id="3" creationId="{CA965375-27AD-DB1F-2F88-D35AB98DD08F}"/>
          </ac:spMkLst>
        </pc:spChg>
      </pc:sldChg>
      <pc:sldChg chg="addSp delSp modSp new mod chgLayout modNotesTx">
        <pc:chgData name="Jessica Shelton" userId="7b8b0e54-db76-4369-a2e8-1e1cd6af7448" providerId="ADAL" clId="{80983FAA-E795-4450-A704-32D0B0449FA6}" dt="2026-05-05T01:55:56.258" v="4832" actId="20577"/>
        <pc:sldMkLst>
          <pc:docMk/>
          <pc:sldMk cId="4031648048" sldId="309"/>
        </pc:sldMkLst>
        <pc:spChg chg="add mod ord">
          <ac:chgData name="Jessica Shelton" userId="7b8b0e54-db76-4369-a2e8-1e1cd6af7448" providerId="ADAL" clId="{80983FAA-E795-4450-A704-32D0B0449FA6}" dt="2026-05-05T00:11:57.013" v="2548" actId="20577"/>
          <ac:spMkLst>
            <pc:docMk/>
            <pc:sldMk cId="4031648048" sldId="309"/>
            <ac:spMk id="4" creationId="{021559DB-23B9-A6CC-F04F-0494004C9031}"/>
          </ac:spMkLst>
        </pc:spChg>
        <pc:spChg chg="add mod ord">
          <ac:chgData name="Jessica Shelton" userId="7b8b0e54-db76-4369-a2e8-1e1cd6af7448" providerId="ADAL" clId="{80983FAA-E795-4450-A704-32D0B0449FA6}" dt="2026-05-05T01:55:56.258" v="4832" actId="20577"/>
          <ac:spMkLst>
            <pc:docMk/>
            <pc:sldMk cId="4031648048" sldId="309"/>
            <ac:spMk id="5" creationId="{27F93294-3896-682F-9B30-3451401FC67F}"/>
          </ac:spMkLst>
        </pc:spChg>
      </pc:sldChg>
      <pc:sldChg chg="addSp delSp modSp new mod modClrScheme chgLayout">
        <pc:chgData name="Jessica Shelton" userId="7b8b0e54-db76-4369-a2e8-1e1cd6af7448" providerId="ADAL" clId="{80983FAA-E795-4450-A704-32D0B0449FA6}" dt="2026-05-05T00:26:52.706" v="3464" actId="1076"/>
        <pc:sldMkLst>
          <pc:docMk/>
          <pc:sldMk cId="437504740" sldId="310"/>
        </pc:sldMkLst>
        <pc:spChg chg="del">
          <ac:chgData name="Jessica Shelton" userId="7b8b0e54-db76-4369-a2e8-1e1cd6af7448" providerId="ADAL" clId="{80983FAA-E795-4450-A704-32D0B0449FA6}" dt="2026-05-05T00:15:31.543" v="2811" actId="700"/>
          <ac:spMkLst>
            <pc:docMk/>
            <pc:sldMk cId="437504740" sldId="310"/>
            <ac:spMk id="2" creationId="{B109D13A-A612-26E7-AF5C-03236A83AFAB}"/>
          </ac:spMkLst>
        </pc:spChg>
        <pc:spChg chg="del">
          <ac:chgData name="Jessica Shelton" userId="7b8b0e54-db76-4369-a2e8-1e1cd6af7448" providerId="ADAL" clId="{80983FAA-E795-4450-A704-32D0B0449FA6}" dt="2026-05-05T00:15:31.543" v="2811" actId="700"/>
          <ac:spMkLst>
            <pc:docMk/>
            <pc:sldMk cId="437504740" sldId="310"/>
            <ac:spMk id="3" creationId="{924396B2-ED88-8E48-9DDA-29FE9B22F55A}"/>
          </ac:spMkLst>
        </pc:spChg>
        <pc:spChg chg="add mod ord">
          <ac:chgData name="Jessica Shelton" userId="7b8b0e54-db76-4369-a2e8-1e1cd6af7448" providerId="ADAL" clId="{80983FAA-E795-4450-A704-32D0B0449FA6}" dt="2026-05-05T00:26:52.706" v="3464" actId="1076"/>
          <ac:spMkLst>
            <pc:docMk/>
            <pc:sldMk cId="437504740" sldId="310"/>
            <ac:spMk id="5" creationId="{1FE7DC12-78E2-0D8A-7CC0-4437E7F28449}"/>
          </ac:spMkLst>
        </pc:spChg>
        <pc:graphicFrameChg chg="add mod modGraphic">
          <ac:chgData name="Jessica Shelton" userId="7b8b0e54-db76-4369-a2e8-1e1cd6af7448" providerId="ADAL" clId="{80983FAA-E795-4450-A704-32D0B0449FA6}" dt="2026-05-05T00:26:32.645" v="3462" actId="20577"/>
          <ac:graphicFrameMkLst>
            <pc:docMk/>
            <pc:sldMk cId="437504740" sldId="310"/>
            <ac:graphicFrameMk id="4" creationId="{F67915C2-35AC-77EA-BF8C-46433EDD6BB4}"/>
          </ac:graphicFrameMkLst>
        </pc:graphicFrameChg>
      </pc:sldChg>
      <pc:sldChg chg="modSp add mod">
        <pc:chgData name="Jessica Shelton" userId="7b8b0e54-db76-4369-a2e8-1e1cd6af7448" providerId="ADAL" clId="{80983FAA-E795-4450-A704-32D0B0449FA6}" dt="2026-05-05T00:30:06.775" v="3632"/>
        <pc:sldMkLst>
          <pc:docMk/>
          <pc:sldMk cId="2259364827" sldId="311"/>
        </pc:sldMkLst>
        <pc:spChg chg="mod">
          <ac:chgData name="Jessica Shelton" userId="7b8b0e54-db76-4369-a2e8-1e1cd6af7448" providerId="ADAL" clId="{80983FAA-E795-4450-A704-32D0B0449FA6}" dt="2026-05-05T00:27:06.120" v="3477" actId="20577"/>
          <ac:spMkLst>
            <pc:docMk/>
            <pc:sldMk cId="2259364827" sldId="311"/>
            <ac:spMk id="5" creationId="{C3C95AC7-413F-B553-4D42-03579EB93184}"/>
          </ac:spMkLst>
        </pc:spChg>
        <pc:graphicFrameChg chg="mod">
          <ac:chgData name="Jessica Shelton" userId="7b8b0e54-db76-4369-a2e8-1e1cd6af7448" providerId="ADAL" clId="{80983FAA-E795-4450-A704-32D0B0449FA6}" dt="2026-05-05T00:30:06.775" v="3632"/>
          <ac:graphicFrameMkLst>
            <pc:docMk/>
            <pc:sldMk cId="2259364827" sldId="311"/>
            <ac:graphicFrameMk id="4" creationId="{432F67EB-68A9-0BA0-0ABD-AD2DBFFEF948}"/>
          </ac:graphicFrameMkLst>
        </pc:graphicFrameChg>
      </pc:sldChg>
      <pc:sldChg chg="addSp modSp new mod modClrScheme chgLayout modNotesTx">
        <pc:chgData name="Jessica Shelton" userId="7b8b0e54-db76-4369-a2e8-1e1cd6af7448" providerId="ADAL" clId="{80983FAA-E795-4450-A704-32D0B0449FA6}" dt="2026-05-05T01:41:57.113" v="4608" actId="20577"/>
        <pc:sldMkLst>
          <pc:docMk/>
          <pc:sldMk cId="2737369663" sldId="312"/>
        </pc:sldMkLst>
        <pc:spChg chg="add mod">
          <ac:chgData name="Jessica Shelton" userId="7b8b0e54-db76-4369-a2e8-1e1cd6af7448" providerId="ADAL" clId="{80983FAA-E795-4450-A704-32D0B0449FA6}" dt="2026-05-05T00:32:38.385" v="3682" actId="20577"/>
          <ac:spMkLst>
            <pc:docMk/>
            <pc:sldMk cId="2737369663" sldId="312"/>
            <ac:spMk id="2" creationId="{B60B8125-D9D6-7A8D-13BC-794CCC023168}"/>
          </ac:spMkLst>
        </pc:spChg>
        <pc:spChg chg="add mod">
          <ac:chgData name="Jessica Shelton" userId="7b8b0e54-db76-4369-a2e8-1e1cd6af7448" providerId="ADAL" clId="{80983FAA-E795-4450-A704-32D0B0449FA6}" dt="2026-05-05T00:32:47.635" v="3701" actId="20577"/>
          <ac:spMkLst>
            <pc:docMk/>
            <pc:sldMk cId="2737369663" sldId="312"/>
            <ac:spMk id="3" creationId="{304F3DAD-146A-370F-0C2B-CE668630E69B}"/>
          </ac:spMkLst>
        </pc:spChg>
      </pc:sldChg>
      <pc:sldChg chg="addSp delSp modSp new mod modClrScheme chgLayout">
        <pc:chgData name="Jessica Shelton" userId="7b8b0e54-db76-4369-a2e8-1e1cd6af7448" providerId="ADAL" clId="{80983FAA-E795-4450-A704-32D0B0449FA6}" dt="2026-05-06T18:59:28.882" v="11072" actId="5793"/>
        <pc:sldMkLst>
          <pc:docMk/>
          <pc:sldMk cId="997918850" sldId="313"/>
        </pc:sldMkLst>
        <pc:spChg chg="del mod ord">
          <ac:chgData name="Jessica Shelton" userId="7b8b0e54-db76-4369-a2e8-1e1cd6af7448" providerId="ADAL" clId="{80983FAA-E795-4450-A704-32D0B0449FA6}" dt="2026-05-05T01:16:47.717" v="3703" actId="700"/>
          <ac:spMkLst>
            <pc:docMk/>
            <pc:sldMk cId="997918850" sldId="313"/>
            <ac:spMk id="2" creationId="{DD1CCAE7-8CE7-92CC-166B-DEF1556D93E4}"/>
          </ac:spMkLst>
        </pc:spChg>
        <pc:spChg chg="del mod ord">
          <ac:chgData name="Jessica Shelton" userId="7b8b0e54-db76-4369-a2e8-1e1cd6af7448" providerId="ADAL" clId="{80983FAA-E795-4450-A704-32D0B0449FA6}" dt="2026-05-05T01:16:47.717" v="3703" actId="700"/>
          <ac:spMkLst>
            <pc:docMk/>
            <pc:sldMk cId="997918850" sldId="313"/>
            <ac:spMk id="3" creationId="{85E1861E-0D48-0117-64D9-259A7D1AEBC0}"/>
          </ac:spMkLst>
        </pc:spChg>
        <pc:spChg chg="add del mod ord">
          <ac:chgData name="Jessica Shelton" userId="7b8b0e54-db76-4369-a2e8-1e1cd6af7448" providerId="ADAL" clId="{80983FAA-E795-4450-A704-32D0B0449FA6}" dt="2026-05-05T01:16:50.959" v="3704" actId="26606"/>
          <ac:spMkLst>
            <pc:docMk/>
            <pc:sldMk cId="997918850" sldId="313"/>
            <ac:spMk id="4" creationId="{40CF6544-863E-B032-50D9-F6BFEC447C5D}"/>
          </ac:spMkLst>
        </pc:spChg>
        <pc:spChg chg="add del mod ord">
          <ac:chgData name="Jessica Shelton" userId="7b8b0e54-db76-4369-a2e8-1e1cd6af7448" providerId="ADAL" clId="{80983FAA-E795-4450-A704-32D0B0449FA6}" dt="2026-05-05T01:16:50.959" v="3704" actId="26606"/>
          <ac:spMkLst>
            <pc:docMk/>
            <pc:sldMk cId="997918850" sldId="313"/>
            <ac:spMk id="5" creationId="{41832C90-E45A-D1EC-AF7F-D06EA7B9D908}"/>
          </ac:spMkLst>
        </pc:spChg>
        <pc:spChg chg="add del mod ord">
          <ac:chgData name="Jessica Shelton" userId="7b8b0e54-db76-4369-a2e8-1e1cd6af7448" providerId="ADAL" clId="{80983FAA-E795-4450-A704-32D0B0449FA6}" dt="2026-05-05T01:16:50.959" v="3704" actId="26606"/>
          <ac:spMkLst>
            <pc:docMk/>
            <pc:sldMk cId="997918850" sldId="313"/>
            <ac:spMk id="6" creationId="{26E4F3BD-599C-3503-19CB-1461ABD8ED86}"/>
          </ac:spMkLst>
        </pc:spChg>
        <pc:spChg chg="add del mod ord">
          <ac:chgData name="Jessica Shelton" userId="7b8b0e54-db76-4369-a2e8-1e1cd6af7448" providerId="ADAL" clId="{80983FAA-E795-4450-A704-32D0B0449FA6}" dt="2026-05-05T01:16:50.959" v="3704" actId="26606"/>
          <ac:spMkLst>
            <pc:docMk/>
            <pc:sldMk cId="997918850" sldId="313"/>
            <ac:spMk id="7" creationId="{325E5C7F-593F-59AE-62D7-73D44464754D}"/>
          </ac:spMkLst>
        </pc:spChg>
        <pc:spChg chg="add del mod ord">
          <ac:chgData name="Jessica Shelton" userId="7b8b0e54-db76-4369-a2e8-1e1cd6af7448" providerId="ADAL" clId="{80983FAA-E795-4450-A704-32D0B0449FA6}" dt="2026-05-05T01:16:50.959" v="3704" actId="26606"/>
          <ac:spMkLst>
            <pc:docMk/>
            <pc:sldMk cId="997918850" sldId="313"/>
            <ac:spMk id="8" creationId="{4BB96A72-DCA0-3DC0-0A35-1BF59E4FADF4}"/>
          </ac:spMkLst>
        </pc:spChg>
        <pc:spChg chg="add mod ord">
          <ac:chgData name="Jessica Shelton" userId="7b8b0e54-db76-4369-a2e8-1e1cd6af7448" providerId="ADAL" clId="{80983FAA-E795-4450-A704-32D0B0449FA6}" dt="2026-05-06T18:58:54.182" v="11032" actId="700"/>
          <ac:spMkLst>
            <pc:docMk/>
            <pc:sldMk cId="997918850" sldId="313"/>
            <ac:spMk id="13" creationId="{97150CA0-95A3-4038-B81D-B3E9B86B799D}"/>
          </ac:spMkLst>
        </pc:spChg>
        <pc:spChg chg="add mod ord">
          <ac:chgData name="Jessica Shelton" userId="7b8b0e54-db76-4369-a2e8-1e1cd6af7448" providerId="ADAL" clId="{80983FAA-E795-4450-A704-32D0B0449FA6}" dt="2026-05-06T18:59:28.882" v="11072" actId="5793"/>
          <ac:spMkLst>
            <pc:docMk/>
            <pc:sldMk cId="997918850" sldId="313"/>
            <ac:spMk id="15" creationId="{15104264-9176-2434-0E90-8431453DFF11}"/>
          </ac:spMkLst>
        </pc:spChg>
        <pc:spChg chg="add del mod">
          <ac:chgData name="Jessica Shelton" userId="7b8b0e54-db76-4369-a2e8-1e1cd6af7448" providerId="ADAL" clId="{80983FAA-E795-4450-A704-32D0B0449FA6}" dt="2026-05-06T18:58:54.182" v="11032" actId="700"/>
          <ac:spMkLst>
            <pc:docMk/>
            <pc:sldMk cId="997918850" sldId="313"/>
            <ac:spMk id="17" creationId="{5114CC5A-81E6-51BE-2ED5-65EFB55A8CA6}"/>
          </ac:spMkLst>
        </pc:spChg>
      </pc:sldChg>
      <pc:sldChg chg="addSp delSp modSp new mod modClrScheme chgLayout">
        <pc:chgData name="Jessica Shelton" userId="7b8b0e54-db76-4369-a2e8-1e1cd6af7448" providerId="ADAL" clId="{80983FAA-E795-4450-A704-32D0B0449FA6}" dt="2026-05-05T12:57:45.486" v="5846" actId="14826"/>
        <pc:sldMkLst>
          <pc:docMk/>
          <pc:sldMk cId="3267148611" sldId="314"/>
        </pc:sldMkLst>
        <pc:spChg chg="del">
          <ac:chgData name="Jessica Shelton" userId="7b8b0e54-db76-4369-a2e8-1e1cd6af7448" providerId="ADAL" clId="{80983FAA-E795-4450-A704-32D0B0449FA6}" dt="2026-05-05T02:10:40.994" v="4842" actId="700"/>
          <ac:spMkLst>
            <pc:docMk/>
            <pc:sldMk cId="3267148611" sldId="314"/>
            <ac:spMk id="2" creationId="{1FEDD5AF-93F8-87CE-9FA7-BB3E0AC8E865}"/>
          </ac:spMkLst>
        </pc:spChg>
        <pc:spChg chg="del">
          <ac:chgData name="Jessica Shelton" userId="7b8b0e54-db76-4369-a2e8-1e1cd6af7448" providerId="ADAL" clId="{80983FAA-E795-4450-A704-32D0B0449FA6}" dt="2026-05-05T02:10:40.994" v="4842" actId="700"/>
          <ac:spMkLst>
            <pc:docMk/>
            <pc:sldMk cId="3267148611" sldId="314"/>
            <ac:spMk id="3" creationId="{0A839311-E0A6-C648-6C0C-ACD71E4995B3}"/>
          </ac:spMkLst>
        </pc:spChg>
        <pc:spChg chg="del">
          <ac:chgData name="Jessica Shelton" userId="7b8b0e54-db76-4369-a2e8-1e1cd6af7448" providerId="ADAL" clId="{80983FAA-E795-4450-A704-32D0B0449FA6}" dt="2026-05-05T02:10:40.994" v="4842" actId="700"/>
          <ac:spMkLst>
            <pc:docMk/>
            <pc:sldMk cId="3267148611" sldId="314"/>
            <ac:spMk id="4" creationId="{B92BD636-EE20-F9C7-887B-E509D8110AEC}"/>
          </ac:spMkLst>
        </pc:spChg>
        <pc:picChg chg="add mod">
          <ac:chgData name="Jessica Shelton" userId="7b8b0e54-db76-4369-a2e8-1e1cd6af7448" providerId="ADAL" clId="{80983FAA-E795-4450-A704-32D0B0449FA6}" dt="2026-05-05T12:57:45.486" v="5846" actId="14826"/>
          <ac:picMkLst>
            <pc:docMk/>
            <pc:sldMk cId="3267148611" sldId="314"/>
            <ac:picMk id="5" creationId="{8938BD18-3DFC-B7F0-2D8B-F118F610D17F}"/>
          </ac:picMkLst>
        </pc:picChg>
      </pc:sldChg>
      <pc:sldChg chg="addSp modSp new mod modClrScheme chgLayout">
        <pc:chgData name="Jessica Shelton" userId="7b8b0e54-db76-4369-a2e8-1e1cd6af7448" providerId="ADAL" clId="{80983FAA-E795-4450-A704-32D0B0449FA6}" dt="2026-05-05T02:14:25.364" v="4885" actId="20577"/>
        <pc:sldMkLst>
          <pc:docMk/>
          <pc:sldMk cId="3771849801" sldId="315"/>
        </pc:sldMkLst>
        <pc:spChg chg="add mod">
          <ac:chgData name="Jessica Shelton" userId="7b8b0e54-db76-4369-a2e8-1e1cd6af7448" providerId="ADAL" clId="{80983FAA-E795-4450-A704-32D0B0449FA6}" dt="2026-05-05T02:14:21.355" v="4881" actId="20577"/>
          <ac:spMkLst>
            <pc:docMk/>
            <pc:sldMk cId="3771849801" sldId="315"/>
            <ac:spMk id="2" creationId="{0985AC58-2856-ADC7-4440-D628529D459A}"/>
          </ac:spMkLst>
        </pc:spChg>
        <pc:spChg chg="add mod">
          <ac:chgData name="Jessica Shelton" userId="7b8b0e54-db76-4369-a2e8-1e1cd6af7448" providerId="ADAL" clId="{80983FAA-E795-4450-A704-32D0B0449FA6}" dt="2026-05-05T02:14:25.364" v="4885" actId="20577"/>
          <ac:spMkLst>
            <pc:docMk/>
            <pc:sldMk cId="3771849801" sldId="315"/>
            <ac:spMk id="3" creationId="{94B9C6B3-C058-18CE-A51D-BA3CBCC8CBC7}"/>
          </ac:spMkLst>
        </pc:spChg>
      </pc:sldChg>
      <pc:sldChg chg="addSp delSp modSp new mod modClrScheme chgLayout">
        <pc:chgData name="Jessica Shelton" userId="7b8b0e54-db76-4369-a2e8-1e1cd6af7448" providerId="ADAL" clId="{80983FAA-E795-4450-A704-32D0B0449FA6}" dt="2026-05-05T17:13:57.327" v="8016" actId="20577"/>
        <pc:sldMkLst>
          <pc:docMk/>
          <pc:sldMk cId="601981085" sldId="316"/>
        </pc:sldMkLst>
        <pc:spChg chg="del">
          <ac:chgData name="Jessica Shelton" userId="7b8b0e54-db76-4369-a2e8-1e1cd6af7448" providerId="ADAL" clId="{80983FAA-E795-4450-A704-32D0B0449FA6}" dt="2026-05-05T02:26:12.550" v="4887" actId="700"/>
          <ac:spMkLst>
            <pc:docMk/>
            <pc:sldMk cId="601981085" sldId="316"/>
            <ac:spMk id="2" creationId="{A49C6997-570E-DA46-E047-D5133BA0726D}"/>
          </ac:spMkLst>
        </pc:spChg>
        <pc:spChg chg="del">
          <ac:chgData name="Jessica Shelton" userId="7b8b0e54-db76-4369-a2e8-1e1cd6af7448" providerId="ADAL" clId="{80983FAA-E795-4450-A704-32D0B0449FA6}" dt="2026-05-05T02:26:12.550" v="4887" actId="700"/>
          <ac:spMkLst>
            <pc:docMk/>
            <pc:sldMk cId="601981085" sldId="316"/>
            <ac:spMk id="3" creationId="{1FEA72FE-FEF1-ADA5-7DB2-333CF484C3B2}"/>
          </ac:spMkLst>
        </pc:spChg>
        <pc:spChg chg="add mod ord">
          <ac:chgData name="Jessica Shelton" userId="7b8b0e54-db76-4369-a2e8-1e1cd6af7448" providerId="ADAL" clId="{80983FAA-E795-4450-A704-32D0B0449FA6}" dt="2026-05-05T17:08:56.135" v="7747" actId="26606"/>
          <ac:spMkLst>
            <pc:docMk/>
            <pc:sldMk cId="601981085" sldId="316"/>
            <ac:spMk id="4" creationId="{2F5C7AEE-0592-D666-4F0C-A2893AA0CE12}"/>
          </ac:spMkLst>
        </pc:spChg>
        <pc:spChg chg="add del mod ord">
          <ac:chgData name="Jessica Shelton" userId="7b8b0e54-db76-4369-a2e8-1e1cd6af7448" providerId="ADAL" clId="{80983FAA-E795-4450-A704-32D0B0449FA6}" dt="2026-05-05T02:26:28.720" v="4895" actId="26606"/>
          <ac:spMkLst>
            <pc:docMk/>
            <pc:sldMk cId="601981085" sldId="316"/>
            <ac:spMk id="5" creationId="{C8ECFC38-BEB7-0EE5-05FA-23A4C98EE81A}"/>
          </ac:spMkLst>
        </pc:spChg>
        <pc:spChg chg="add mod">
          <ac:chgData name="Jessica Shelton" userId="7b8b0e54-db76-4369-a2e8-1e1cd6af7448" providerId="ADAL" clId="{80983FAA-E795-4450-A704-32D0B0449FA6}" dt="2026-05-05T17:11:44.937" v="7996" actId="27636"/>
          <ac:spMkLst>
            <pc:docMk/>
            <pc:sldMk cId="601981085" sldId="316"/>
            <ac:spMk id="10" creationId="{0C032918-E196-2727-A20C-A2830336DC72}"/>
          </ac:spMkLst>
        </pc:spChg>
        <pc:spChg chg="add mod">
          <ac:chgData name="Jessica Shelton" userId="7b8b0e54-db76-4369-a2e8-1e1cd6af7448" providerId="ADAL" clId="{80983FAA-E795-4450-A704-32D0B0449FA6}" dt="2026-05-05T17:10:18.305" v="7885" actId="20577"/>
          <ac:spMkLst>
            <pc:docMk/>
            <pc:sldMk cId="601981085" sldId="316"/>
            <ac:spMk id="15" creationId="{8EC76209-5BE4-FACC-7A3B-147EB3719315}"/>
          </ac:spMkLst>
        </pc:spChg>
        <pc:spChg chg="add mod">
          <ac:chgData name="Jessica Shelton" userId="7b8b0e54-db76-4369-a2e8-1e1cd6af7448" providerId="ADAL" clId="{80983FAA-E795-4450-A704-32D0B0449FA6}" dt="2026-05-05T17:10:23.435" v="7889" actId="20577"/>
          <ac:spMkLst>
            <pc:docMk/>
            <pc:sldMk cId="601981085" sldId="316"/>
            <ac:spMk id="17" creationId="{2A5B7E46-A8DD-3BFC-0966-F66BE1A2E437}"/>
          </ac:spMkLst>
        </pc:spChg>
        <pc:spChg chg="add mod">
          <ac:chgData name="Jessica Shelton" userId="7b8b0e54-db76-4369-a2e8-1e1cd6af7448" providerId="ADAL" clId="{80983FAA-E795-4450-A704-32D0B0449FA6}" dt="2026-05-05T17:13:57.327" v="8016" actId="20577"/>
          <ac:spMkLst>
            <pc:docMk/>
            <pc:sldMk cId="601981085" sldId="316"/>
            <ac:spMk id="19" creationId="{7C2B4841-759A-8E0A-2A6D-4E6C58CE2C85}"/>
          </ac:spMkLst>
        </pc:spChg>
      </pc:sldChg>
      <pc:sldChg chg="addSp delSp modSp new mod modClrScheme chgLayout">
        <pc:chgData name="Jessica Shelton" userId="7b8b0e54-db76-4369-a2e8-1e1cd6af7448" providerId="ADAL" clId="{80983FAA-E795-4450-A704-32D0B0449FA6}" dt="2026-05-05T02:29:05.910" v="5110" actId="20577"/>
        <pc:sldMkLst>
          <pc:docMk/>
          <pc:sldMk cId="983037578" sldId="317"/>
        </pc:sldMkLst>
        <pc:spChg chg="del mod ord">
          <ac:chgData name="Jessica Shelton" userId="7b8b0e54-db76-4369-a2e8-1e1cd6af7448" providerId="ADAL" clId="{80983FAA-E795-4450-A704-32D0B0449FA6}" dt="2026-05-05T02:28:08.560" v="5035" actId="700"/>
          <ac:spMkLst>
            <pc:docMk/>
            <pc:sldMk cId="983037578" sldId="317"/>
            <ac:spMk id="2" creationId="{3F19B950-3CAF-1CBC-067C-3648A400A290}"/>
          </ac:spMkLst>
        </pc:spChg>
        <pc:spChg chg="del mod ord">
          <ac:chgData name="Jessica Shelton" userId="7b8b0e54-db76-4369-a2e8-1e1cd6af7448" providerId="ADAL" clId="{80983FAA-E795-4450-A704-32D0B0449FA6}" dt="2026-05-05T02:28:08.560" v="5035" actId="700"/>
          <ac:spMkLst>
            <pc:docMk/>
            <pc:sldMk cId="983037578" sldId="317"/>
            <ac:spMk id="3" creationId="{9FC0CBCB-4B64-1101-1882-C25852AC7D6D}"/>
          </ac:spMkLst>
        </pc:spChg>
        <pc:spChg chg="add mod ord">
          <ac:chgData name="Jessica Shelton" userId="7b8b0e54-db76-4369-a2e8-1e1cd6af7448" providerId="ADAL" clId="{80983FAA-E795-4450-A704-32D0B0449FA6}" dt="2026-05-05T02:28:17.560" v="5051" actId="20577"/>
          <ac:spMkLst>
            <pc:docMk/>
            <pc:sldMk cId="983037578" sldId="317"/>
            <ac:spMk id="4" creationId="{928F0924-08A0-CE04-56FD-178CC55E708E}"/>
          </ac:spMkLst>
        </pc:spChg>
        <pc:spChg chg="add mod ord">
          <ac:chgData name="Jessica Shelton" userId="7b8b0e54-db76-4369-a2e8-1e1cd6af7448" providerId="ADAL" clId="{80983FAA-E795-4450-A704-32D0B0449FA6}" dt="2026-05-05T02:29:05.910" v="5110" actId="20577"/>
          <ac:spMkLst>
            <pc:docMk/>
            <pc:sldMk cId="983037578" sldId="317"/>
            <ac:spMk id="5" creationId="{68EFEDA3-15B6-B2E9-C22F-D816BE1500CA}"/>
          </ac:spMkLst>
        </pc:spChg>
      </pc:sldChg>
      <pc:sldChg chg="modSp add mod">
        <pc:chgData name="Jessica Shelton" userId="7b8b0e54-db76-4369-a2e8-1e1cd6af7448" providerId="ADAL" clId="{80983FAA-E795-4450-A704-32D0B0449FA6}" dt="2026-05-05T21:01:46.229" v="10817" actId="20577"/>
        <pc:sldMkLst>
          <pc:docMk/>
          <pc:sldMk cId="1798398233" sldId="318"/>
        </pc:sldMkLst>
        <pc:spChg chg="mod">
          <ac:chgData name="Jessica Shelton" userId="7b8b0e54-db76-4369-a2e8-1e1cd6af7448" providerId="ADAL" clId="{80983FAA-E795-4450-A704-32D0B0449FA6}" dt="2026-05-05T21:01:46.229" v="10817" actId="20577"/>
          <ac:spMkLst>
            <pc:docMk/>
            <pc:sldMk cId="1798398233" sldId="318"/>
            <ac:spMk id="13315" creationId="{D0A52CBF-07A0-1D7A-0316-5FA1FBF9A84D}"/>
          </ac:spMkLst>
        </pc:spChg>
      </pc:sldChg>
      <pc:sldChg chg="modSp new mod">
        <pc:chgData name="Jessica Shelton" userId="7b8b0e54-db76-4369-a2e8-1e1cd6af7448" providerId="ADAL" clId="{80983FAA-E795-4450-A704-32D0B0449FA6}" dt="2026-05-05T21:13:44.161" v="11029" actId="20577"/>
        <pc:sldMkLst>
          <pc:docMk/>
          <pc:sldMk cId="4063557758" sldId="319"/>
        </pc:sldMkLst>
        <pc:spChg chg="mod">
          <ac:chgData name="Jessica Shelton" userId="7b8b0e54-db76-4369-a2e8-1e1cd6af7448" providerId="ADAL" clId="{80983FAA-E795-4450-A704-32D0B0449FA6}" dt="2026-05-05T02:48:42.664" v="5739" actId="20577"/>
          <ac:spMkLst>
            <pc:docMk/>
            <pc:sldMk cId="4063557758" sldId="319"/>
            <ac:spMk id="2" creationId="{4EA93692-4C7F-D286-1BDA-0FEFB6811D92}"/>
          </ac:spMkLst>
        </pc:spChg>
        <pc:spChg chg="mod">
          <ac:chgData name="Jessica Shelton" userId="7b8b0e54-db76-4369-a2e8-1e1cd6af7448" providerId="ADAL" clId="{80983FAA-E795-4450-A704-32D0B0449FA6}" dt="2026-05-05T21:13:44.161" v="11029" actId="20577"/>
          <ac:spMkLst>
            <pc:docMk/>
            <pc:sldMk cId="4063557758" sldId="319"/>
            <ac:spMk id="3" creationId="{FC07271D-8352-46D7-419A-26E0F29ACBA3}"/>
          </ac:spMkLst>
        </pc:spChg>
      </pc:sldChg>
      <pc:sldChg chg="addSp delSp modSp new mod">
        <pc:chgData name="Jessica Shelton" userId="7b8b0e54-db76-4369-a2e8-1e1cd6af7448" providerId="ADAL" clId="{80983FAA-E795-4450-A704-32D0B0449FA6}" dt="2026-05-05T02:43:30.605" v="5695" actId="26606"/>
        <pc:sldMkLst>
          <pc:docMk/>
          <pc:sldMk cId="4143326310" sldId="320"/>
        </pc:sldMkLst>
        <pc:spChg chg="mod">
          <ac:chgData name="Jessica Shelton" userId="7b8b0e54-db76-4369-a2e8-1e1cd6af7448" providerId="ADAL" clId="{80983FAA-E795-4450-A704-32D0B0449FA6}" dt="2026-05-05T02:43:30.605" v="5695" actId="26606"/>
          <ac:spMkLst>
            <pc:docMk/>
            <pc:sldMk cId="4143326310" sldId="320"/>
            <ac:spMk id="2" creationId="{7B3E1B6C-FE86-961F-9111-E77448942391}"/>
          </ac:spMkLst>
        </pc:spChg>
        <pc:spChg chg="del">
          <ac:chgData name="Jessica Shelton" userId="7b8b0e54-db76-4369-a2e8-1e1cd6af7448" providerId="ADAL" clId="{80983FAA-E795-4450-A704-32D0B0449FA6}" dt="2026-05-05T02:43:19.857" v="5693" actId="22"/>
          <ac:spMkLst>
            <pc:docMk/>
            <pc:sldMk cId="4143326310" sldId="320"/>
            <ac:spMk id="3" creationId="{20F74D79-BD1F-B4A3-B740-85B4F570D375}"/>
          </ac:spMkLst>
        </pc:spChg>
        <pc:picChg chg="add mod ord">
          <ac:chgData name="Jessica Shelton" userId="7b8b0e54-db76-4369-a2e8-1e1cd6af7448" providerId="ADAL" clId="{80983FAA-E795-4450-A704-32D0B0449FA6}" dt="2026-05-05T02:43:30.605" v="5695" actId="26606"/>
          <ac:picMkLst>
            <pc:docMk/>
            <pc:sldMk cId="4143326310" sldId="320"/>
            <ac:picMk id="5" creationId="{EC17BF8D-1862-B196-81AD-24187DCEA1E4}"/>
          </ac:picMkLst>
        </pc:picChg>
      </pc:sldChg>
      <pc:sldChg chg="addSp delSp modSp new mod modClrScheme chgLayout">
        <pc:chgData name="Jessica Shelton" userId="7b8b0e54-db76-4369-a2e8-1e1cd6af7448" providerId="ADAL" clId="{80983FAA-E795-4450-A704-32D0B0449FA6}" dt="2026-05-05T16:53:24.692" v="6921" actId="20577"/>
        <pc:sldMkLst>
          <pc:docMk/>
          <pc:sldMk cId="4010081361" sldId="321"/>
        </pc:sldMkLst>
        <pc:spChg chg="del mod ord">
          <ac:chgData name="Jessica Shelton" userId="7b8b0e54-db76-4369-a2e8-1e1cd6af7448" providerId="ADAL" clId="{80983FAA-E795-4450-A704-32D0B0449FA6}" dt="2026-05-05T16:42:16.775" v="6100" actId="700"/>
          <ac:spMkLst>
            <pc:docMk/>
            <pc:sldMk cId="4010081361" sldId="321"/>
            <ac:spMk id="2" creationId="{49BABC22-1E17-8200-0E10-DD7475A36478}"/>
          </ac:spMkLst>
        </pc:spChg>
        <pc:spChg chg="del mod ord">
          <ac:chgData name="Jessica Shelton" userId="7b8b0e54-db76-4369-a2e8-1e1cd6af7448" providerId="ADAL" clId="{80983FAA-E795-4450-A704-32D0B0449FA6}" dt="2026-05-05T16:42:16.775" v="6100" actId="700"/>
          <ac:spMkLst>
            <pc:docMk/>
            <pc:sldMk cId="4010081361" sldId="321"/>
            <ac:spMk id="3" creationId="{78104467-C2C9-11C6-8BDC-3A02D87A6D84}"/>
          </ac:spMkLst>
        </pc:spChg>
        <pc:spChg chg="add mod ord">
          <ac:chgData name="Jessica Shelton" userId="7b8b0e54-db76-4369-a2e8-1e1cd6af7448" providerId="ADAL" clId="{80983FAA-E795-4450-A704-32D0B0449FA6}" dt="2026-05-05T16:53:24.692" v="6921" actId="20577"/>
          <ac:spMkLst>
            <pc:docMk/>
            <pc:sldMk cId="4010081361" sldId="321"/>
            <ac:spMk id="4" creationId="{E90FB566-2432-3C4F-17ED-28BD06C78AAC}"/>
          </ac:spMkLst>
        </pc:spChg>
        <pc:spChg chg="add del mod ord">
          <ac:chgData name="Jessica Shelton" userId="7b8b0e54-db76-4369-a2e8-1e1cd6af7448" providerId="ADAL" clId="{80983FAA-E795-4450-A704-32D0B0449FA6}" dt="2026-05-05T16:44:55.157" v="6461" actId="26606"/>
          <ac:spMkLst>
            <pc:docMk/>
            <pc:sldMk cId="4010081361" sldId="321"/>
            <ac:spMk id="5" creationId="{A78EAD7B-F04E-B573-9202-77A9EFBC9C02}"/>
          </ac:spMkLst>
        </pc:spChg>
        <pc:spChg chg="add mod ord">
          <ac:chgData name="Jessica Shelton" userId="7b8b0e54-db76-4369-a2e8-1e1cd6af7448" providerId="ADAL" clId="{80983FAA-E795-4450-A704-32D0B0449FA6}" dt="2026-05-05T16:45:02.253" v="6464" actId="115"/>
          <ac:spMkLst>
            <pc:docMk/>
            <pc:sldMk cId="4010081361" sldId="321"/>
            <ac:spMk id="6" creationId="{08EA391A-8A11-5A84-4F31-BD623D8F0BD2}"/>
          </ac:spMkLst>
        </pc:spChg>
      </pc:sldChg>
      <pc:sldChg chg="modSp new mod">
        <pc:chgData name="Jessica Shelton" userId="7b8b0e54-db76-4369-a2e8-1e1cd6af7448" providerId="ADAL" clId="{80983FAA-E795-4450-A704-32D0B0449FA6}" dt="2026-05-05T16:46:42.515" v="6533" actId="20577"/>
        <pc:sldMkLst>
          <pc:docMk/>
          <pc:sldMk cId="1821338906" sldId="322"/>
        </pc:sldMkLst>
        <pc:spChg chg="mod">
          <ac:chgData name="Jessica Shelton" userId="7b8b0e54-db76-4369-a2e8-1e1cd6af7448" providerId="ADAL" clId="{80983FAA-E795-4450-A704-32D0B0449FA6}" dt="2026-05-05T16:45:53.271" v="6529" actId="20577"/>
          <ac:spMkLst>
            <pc:docMk/>
            <pc:sldMk cId="1821338906" sldId="322"/>
            <ac:spMk id="2" creationId="{2E1FE565-F91F-B4FE-591C-FCA5E79F437B}"/>
          </ac:spMkLst>
        </pc:spChg>
        <pc:spChg chg="mod">
          <ac:chgData name="Jessica Shelton" userId="7b8b0e54-db76-4369-a2e8-1e1cd6af7448" providerId="ADAL" clId="{80983FAA-E795-4450-A704-32D0B0449FA6}" dt="2026-05-05T16:46:42.515" v="6533" actId="20577"/>
          <ac:spMkLst>
            <pc:docMk/>
            <pc:sldMk cId="1821338906" sldId="322"/>
            <ac:spMk id="3" creationId="{9ACCF9CE-3DF1-3B10-A099-F155E5965B11}"/>
          </ac:spMkLst>
        </pc:spChg>
      </pc:sldChg>
      <pc:sldChg chg="addSp delSp modSp new mod modClrScheme chgLayout">
        <pc:chgData name="Jessica Shelton" userId="7b8b0e54-db76-4369-a2e8-1e1cd6af7448" providerId="ADAL" clId="{80983FAA-E795-4450-A704-32D0B0449FA6}" dt="2026-05-05T17:04:10.858" v="7721" actId="5793"/>
        <pc:sldMkLst>
          <pc:docMk/>
          <pc:sldMk cId="3456046623" sldId="323"/>
        </pc:sldMkLst>
        <pc:spChg chg="del mod ord">
          <ac:chgData name="Jessica Shelton" userId="7b8b0e54-db76-4369-a2e8-1e1cd6af7448" providerId="ADAL" clId="{80983FAA-E795-4450-A704-32D0B0449FA6}" dt="2026-05-05T16:48:43.382" v="6535" actId="700"/>
          <ac:spMkLst>
            <pc:docMk/>
            <pc:sldMk cId="3456046623" sldId="323"/>
            <ac:spMk id="2" creationId="{FD92246B-640A-D977-6EB8-5F2A5C93A7DF}"/>
          </ac:spMkLst>
        </pc:spChg>
        <pc:spChg chg="del mod ord">
          <ac:chgData name="Jessica Shelton" userId="7b8b0e54-db76-4369-a2e8-1e1cd6af7448" providerId="ADAL" clId="{80983FAA-E795-4450-A704-32D0B0449FA6}" dt="2026-05-05T16:48:43.382" v="6535" actId="700"/>
          <ac:spMkLst>
            <pc:docMk/>
            <pc:sldMk cId="3456046623" sldId="323"/>
            <ac:spMk id="3" creationId="{106F347C-F3D0-A83F-D6E2-38F8295225B0}"/>
          </ac:spMkLst>
        </pc:spChg>
        <pc:spChg chg="add del mod ord">
          <ac:chgData name="Jessica Shelton" userId="7b8b0e54-db76-4369-a2e8-1e1cd6af7448" providerId="ADAL" clId="{80983FAA-E795-4450-A704-32D0B0449FA6}" dt="2026-05-05T16:48:47.573" v="6536" actId="26606"/>
          <ac:spMkLst>
            <pc:docMk/>
            <pc:sldMk cId="3456046623" sldId="323"/>
            <ac:spMk id="4" creationId="{EF3D01D4-CD4D-D17A-E5CD-CB2623F1AB67}"/>
          </ac:spMkLst>
        </pc:spChg>
        <pc:spChg chg="add del mod ord">
          <ac:chgData name="Jessica Shelton" userId="7b8b0e54-db76-4369-a2e8-1e1cd6af7448" providerId="ADAL" clId="{80983FAA-E795-4450-A704-32D0B0449FA6}" dt="2026-05-05T16:48:47.573" v="6536" actId="26606"/>
          <ac:spMkLst>
            <pc:docMk/>
            <pc:sldMk cId="3456046623" sldId="323"/>
            <ac:spMk id="5" creationId="{44DD1097-FF19-D344-7752-7227CB98F4A8}"/>
          </ac:spMkLst>
        </pc:spChg>
        <pc:spChg chg="add del mod ord">
          <ac:chgData name="Jessica Shelton" userId="7b8b0e54-db76-4369-a2e8-1e1cd6af7448" providerId="ADAL" clId="{80983FAA-E795-4450-A704-32D0B0449FA6}" dt="2026-05-05T16:48:47.573" v="6536" actId="26606"/>
          <ac:spMkLst>
            <pc:docMk/>
            <pc:sldMk cId="3456046623" sldId="323"/>
            <ac:spMk id="6" creationId="{006C1B63-F44A-7963-47C3-1D43EEFF524D}"/>
          </ac:spMkLst>
        </pc:spChg>
        <pc:spChg chg="add del mod ord">
          <ac:chgData name="Jessica Shelton" userId="7b8b0e54-db76-4369-a2e8-1e1cd6af7448" providerId="ADAL" clId="{80983FAA-E795-4450-A704-32D0B0449FA6}" dt="2026-05-05T16:48:47.573" v="6536" actId="26606"/>
          <ac:spMkLst>
            <pc:docMk/>
            <pc:sldMk cId="3456046623" sldId="323"/>
            <ac:spMk id="7" creationId="{49C30A31-3842-A097-0867-55843247969F}"/>
          </ac:spMkLst>
        </pc:spChg>
        <pc:spChg chg="add del mod ord">
          <ac:chgData name="Jessica Shelton" userId="7b8b0e54-db76-4369-a2e8-1e1cd6af7448" providerId="ADAL" clId="{80983FAA-E795-4450-A704-32D0B0449FA6}" dt="2026-05-05T16:48:47.573" v="6536" actId="26606"/>
          <ac:spMkLst>
            <pc:docMk/>
            <pc:sldMk cId="3456046623" sldId="323"/>
            <ac:spMk id="8" creationId="{DBCAA368-1657-487B-D5EB-B78F910D43CC}"/>
          </ac:spMkLst>
        </pc:spChg>
        <pc:spChg chg="add mod">
          <ac:chgData name="Jessica Shelton" userId="7b8b0e54-db76-4369-a2e8-1e1cd6af7448" providerId="ADAL" clId="{80983FAA-E795-4450-A704-32D0B0449FA6}" dt="2026-05-05T16:50:17.494" v="6772" actId="26606"/>
          <ac:spMkLst>
            <pc:docMk/>
            <pc:sldMk cId="3456046623" sldId="323"/>
            <ac:spMk id="13" creationId="{2F6EED72-B44F-9612-E7D1-63E79B5CC4BB}"/>
          </ac:spMkLst>
        </pc:spChg>
        <pc:spChg chg="add mod">
          <ac:chgData name="Jessica Shelton" userId="7b8b0e54-db76-4369-a2e8-1e1cd6af7448" providerId="ADAL" clId="{80983FAA-E795-4450-A704-32D0B0449FA6}" dt="2026-05-05T17:04:10.858" v="7721" actId="5793"/>
          <ac:spMkLst>
            <pc:docMk/>
            <pc:sldMk cId="3456046623" sldId="323"/>
            <ac:spMk id="15" creationId="{488938CA-6E26-DC9D-B05F-8BA92D50B610}"/>
          </ac:spMkLst>
        </pc:spChg>
        <pc:spChg chg="add del mod">
          <ac:chgData name="Jessica Shelton" userId="7b8b0e54-db76-4369-a2e8-1e1cd6af7448" providerId="ADAL" clId="{80983FAA-E795-4450-A704-32D0B0449FA6}" dt="2026-05-05T16:50:17.494" v="6772" actId="26606"/>
          <ac:spMkLst>
            <pc:docMk/>
            <pc:sldMk cId="3456046623" sldId="323"/>
            <ac:spMk id="17" creationId="{B0049FF0-D1F9-1E6F-00F8-2D368A500189}"/>
          </ac:spMkLst>
        </pc:spChg>
      </pc:sldChg>
      <pc:sldChg chg="addSp modSp new mod modClrScheme chgLayout">
        <pc:chgData name="Jessica Shelton" userId="7b8b0e54-db76-4369-a2e8-1e1cd6af7448" providerId="ADAL" clId="{80983FAA-E795-4450-A704-32D0B0449FA6}" dt="2026-05-05T17:06:48.756" v="7741" actId="20577"/>
        <pc:sldMkLst>
          <pc:docMk/>
          <pc:sldMk cId="3703885542" sldId="324"/>
        </pc:sldMkLst>
        <pc:spChg chg="mod">
          <ac:chgData name="Jessica Shelton" userId="7b8b0e54-db76-4369-a2e8-1e1cd6af7448" providerId="ADAL" clId="{80983FAA-E795-4450-A704-32D0B0449FA6}" dt="2026-05-05T17:00:18.878" v="7404" actId="26606"/>
          <ac:spMkLst>
            <pc:docMk/>
            <pc:sldMk cId="3703885542" sldId="324"/>
            <ac:spMk id="2" creationId="{98B61FA8-CDA3-A818-373C-9138A2EDAD1D}"/>
          </ac:spMkLst>
        </pc:spChg>
        <pc:spChg chg="mod">
          <ac:chgData name="Jessica Shelton" userId="7b8b0e54-db76-4369-a2e8-1e1cd6af7448" providerId="ADAL" clId="{80983FAA-E795-4450-A704-32D0B0449FA6}" dt="2026-05-05T17:06:48.756" v="7741" actId="20577"/>
          <ac:spMkLst>
            <pc:docMk/>
            <pc:sldMk cId="3703885542" sldId="324"/>
            <ac:spMk id="3" creationId="{21A9FA4B-045E-DACA-BB7A-AE7F628DFF50}"/>
          </ac:spMkLst>
        </pc:spChg>
        <pc:spChg chg="add mod">
          <ac:chgData name="Jessica Shelton" userId="7b8b0e54-db76-4369-a2e8-1e1cd6af7448" providerId="ADAL" clId="{80983FAA-E795-4450-A704-32D0B0449FA6}" dt="2026-05-05T17:06:42.515" v="7736" actId="20577"/>
          <ac:spMkLst>
            <pc:docMk/>
            <pc:sldMk cId="3703885542" sldId="324"/>
            <ac:spMk id="8" creationId="{B2E26186-5A50-BDCF-C99B-680430D70ACF}"/>
          </ac:spMkLst>
        </pc:spChg>
      </pc:sldChg>
      <pc:sldChg chg="addSp delSp modSp new mod modClrScheme chgLayout">
        <pc:chgData name="Jessica Shelton" userId="7b8b0e54-db76-4369-a2e8-1e1cd6af7448" providerId="ADAL" clId="{80983FAA-E795-4450-A704-32D0B0449FA6}" dt="2026-05-05T17:20:47.624" v="8542" actId="1076"/>
        <pc:sldMkLst>
          <pc:docMk/>
          <pc:sldMk cId="2271426486" sldId="325"/>
        </pc:sldMkLst>
        <pc:spChg chg="del">
          <ac:chgData name="Jessica Shelton" userId="7b8b0e54-db76-4369-a2e8-1e1cd6af7448" providerId="ADAL" clId="{80983FAA-E795-4450-A704-32D0B0449FA6}" dt="2026-05-05T17:14:23.715" v="8018" actId="26606"/>
          <ac:spMkLst>
            <pc:docMk/>
            <pc:sldMk cId="2271426486" sldId="325"/>
            <ac:spMk id="2" creationId="{8FD906D2-E210-0154-B48D-4B2A50ED8246}"/>
          </ac:spMkLst>
        </pc:spChg>
        <pc:spChg chg="del">
          <ac:chgData name="Jessica Shelton" userId="7b8b0e54-db76-4369-a2e8-1e1cd6af7448" providerId="ADAL" clId="{80983FAA-E795-4450-A704-32D0B0449FA6}" dt="2026-05-05T17:14:23.715" v="8018" actId="26606"/>
          <ac:spMkLst>
            <pc:docMk/>
            <pc:sldMk cId="2271426486" sldId="325"/>
            <ac:spMk id="3" creationId="{7A5A100D-2B5B-48F6-F3D7-E13F6D479F26}"/>
          </ac:spMkLst>
        </pc:spChg>
        <pc:spChg chg="del">
          <ac:chgData name="Jessica Shelton" userId="7b8b0e54-db76-4369-a2e8-1e1cd6af7448" providerId="ADAL" clId="{80983FAA-E795-4450-A704-32D0B0449FA6}" dt="2026-05-05T17:14:23.715" v="8018" actId="26606"/>
          <ac:spMkLst>
            <pc:docMk/>
            <pc:sldMk cId="2271426486" sldId="325"/>
            <ac:spMk id="4" creationId="{8F89221B-FE8B-3580-0885-DE7529C8DC18}"/>
          </ac:spMkLst>
        </pc:spChg>
        <pc:spChg chg="del">
          <ac:chgData name="Jessica Shelton" userId="7b8b0e54-db76-4369-a2e8-1e1cd6af7448" providerId="ADAL" clId="{80983FAA-E795-4450-A704-32D0B0449FA6}" dt="2026-05-05T17:14:23.715" v="8018" actId="26606"/>
          <ac:spMkLst>
            <pc:docMk/>
            <pc:sldMk cId="2271426486" sldId="325"/>
            <ac:spMk id="5" creationId="{B41CC2E1-9759-8D76-8023-D56F32A46929}"/>
          </ac:spMkLst>
        </pc:spChg>
        <pc:spChg chg="del">
          <ac:chgData name="Jessica Shelton" userId="7b8b0e54-db76-4369-a2e8-1e1cd6af7448" providerId="ADAL" clId="{80983FAA-E795-4450-A704-32D0B0449FA6}" dt="2026-05-05T17:14:23.715" v="8018" actId="26606"/>
          <ac:spMkLst>
            <pc:docMk/>
            <pc:sldMk cId="2271426486" sldId="325"/>
            <ac:spMk id="6" creationId="{9A5957AA-15CD-DADD-92DE-FDC3172EE45D}"/>
          </ac:spMkLst>
        </pc:spChg>
        <pc:spChg chg="add del mod">
          <ac:chgData name="Jessica Shelton" userId="7b8b0e54-db76-4369-a2e8-1e1cd6af7448" providerId="ADAL" clId="{80983FAA-E795-4450-A704-32D0B0449FA6}" dt="2026-05-05T17:15:40.675" v="8055" actId="22"/>
          <ac:spMkLst>
            <pc:docMk/>
            <pc:sldMk cId="2271426486" sldId="325"/>
            <ac:spMk id="9" creationId="{FAF5BBA5-464D-1ACA-0B8E-B08CF302C349}"/>
          </ac:spMkLst>
        </pc:spChg>
        <pc:spChg chg="add mod">
          <ac:chgData name="Jessica Shelton" userId="7b8b0e54-db76-4369-a2e8-1e1cd6af7448" providerId="ADAL" clId="{80983FAA-E795-4450-A704-32D0B0449FA6}" dt="2026-05-05T17:15:10.297" v="8049" actId="26606"/>
          <ac:spMkLst>
            <pc:docMk/>
            <pc:sldMk cId="2271426486" sldId="325"/>
            <ac:spMk id="11" creationId="{BC8C6B72-871C-AC5F-8E63-CF34EC138D6F}"/>
          </ac:spMkLst>
        </pc:spChg>
        <pc:spChg chg="add del mod">
          <ac:chgData name="Jessica Shelton" userId="7b8b0e54-db76-4369-a2e8-1e1cd6af7448" providerId="ADAL" clId="{80983FAA-E795-4450-A704-32D0B0449FA6}" dt="2026-05-05T17:15:10.297" v="8049" actId="26606"/>
          <ac:spMkLst>
            <pc:docMk/>
            <pc:sldMk cId="2271426486" sldId="325"/>
            <ac:spMk id="13" creationId="{D9B9EA47-8A8F-C519-21CD-65973F5FADA1}"/>
          </ac:spMkLst>
        </pc:spChg>
        <pc:spChg chg="add mod">
          <ac:chgData name="Jessica Shelton" userId="7b8b0e54-db76-4369-a2e8-1e1cd6af7448" providerId="ADAL" clId="{80983FAA-E795-4450-A704-32D0B0449FA6}" dt="2026-05-05T17:20:41.834" v="8541" actId="14100"/>
          <ac:spMkLst>
            <pc:docMk/>
            <pc:sldMk cId="2271426486" sldId="325"/>
            <ac:spMk id="18" creationId="{56B1C1AF-8440-215F-DF54-97037853CFF8}"/>
          </ac:spMkLst>
        </pc:spChg>
        <pc:spChg chg="add del mod">
          <ac:chgData name="Jessica Shelton" userId="7b8b0e54-db76-4369-a2e8-1e1cd6af7448" providerId="ADAL" clId="{80983FAA-E795-4450-A704-32D0B0449FA6}" dt="2026-05-05T17:15:12.345" v="8050" actId="22"/>
          <ac:spMkLst>
            <pc:docMk/>
            <pc:sldMk cId="2271426486" sldId="325"/>
            <ac:spMk id="20" creationId="{047DF326-D460-D1A3-0568-BB5EDCF41DBC}"/>
          </ac:spMkLst>
        </pc:spChg>
        <pc:picChg chg="add del mod ord">
          <ac:chgData name="Jessica Shelton" userId="7b8b0e54-db76-4369-a2e8-1e1cd6af7448" providerId="ADAL" clId="{80983FAA-E795-4450-A704-32D0B0449FA6}" dt="2026-05-05T17:15:29.239" v="8054" actId="478"/>
          <ac:picMkLst>
            <pc:docMk/>
            <pc:sldMk cId="2271426486" sldId="325"/>
            <ac:picMk id="8" creationId="{7A800C09-3B10-CC69-6B2E-50B4A19723C5}"/>
          </ac:picMkLst>
        </pc:picChg>
        <pc:picChg chg="add mod ord">
          <ac:chgData name="Jessica Shelton" userId="7b8b0e54-db76-4369-a2e8-1e1cd6af7448" providerId="ADAL" clId="{80983FAA-E795-4450-A704-32D0B0449FA6}" dt="2026-05-05T17:20:47.624" v="8542" actId="1076"/>
          <ac:picMkLst>
            <pc:docMk/>
            <pc:sldMk cId="2271426486" sldId="325"/>
            <ac:picMk id="12" creationId="{5586CD3A-1CB5-025C-97AF-8F096CB004BF}"/>
          </ac:picMkLst>
        </pc:picChg>
      </pc:sldChg>
      <pc:sldChg chg="addSp delSp modSp new mod modClrScheme chgLayout">
        <pc:chgData name="Jessica Shelton" userId="7b8b0e54-db76-4369-a2e8-1e1cd6af7448" providerId="ADAL" clId="{80983FAA-E795-4450-A704-32D0B0449FA6}" dt="2026-05-05T17:25:16.985" v="8628" actId="20577"/>
        <pc:sldMkLst>
          <pc:docMk/>
          <pc:sldMk cId="1751631675" sldId="326"/>
        </pc:sldMkLst>
        <pc:spChg chg="del">
          <ac:chgData name="Jessica Shelton" userId="7b8b0e54-db76-4369-a2e8-1e1cd6af7448" providerId="ADAL" clId="{80983FAA-E795-4450-A704-32D0B0449FA6}" dt="2026-05-05T17:23:36.704" v="8544" actId="26606"/>
          <ac:spMkLst>
            <pc:docMk/>
            <pc:sldMk cId="1751631675" sldId="326"/>
            <ac:spMk id="2" creationId="{9A1CFEAF-44BD-1BCA-92F5-EEEB20AC046B}"/>
          </ac:spMkLst>
        </pc:spChg>
        <pc:spChg chg="del">
          <ac:chgData name="Jessica Shelton" userId="7b8b0e54-db76-4369-a2e8-1e1cd6af7448" providerId="ADAL" clId="{80983FAA-E795-4450-A704-32D0B0449FA6}" dt="2026-05-05T17:23:36.704" v="8544" actId="26606"/>
          <ac:spMkLst>
            <pc:docMk/>
            <pc:sldMk cId="1751631675" sldId="326"/>
            <ac:spMk id="3" creationId="{13D99E21-8B27-8E42-2CC5-3C52FE82C055}"/>
          </ac:spMkLst>
        </pc:spChg>
        <pc:spChg chg="del">
          <ac:chgData name="Jessica Shelton" userId="7b8b0e54-db76-4369-a2e8-1e1cd6af7448" providerId="ADAL" clId="{80983FAA-E795-4450-A704-32D0B0449FA6}" dt="2026-05-05T17:23:36.704" v="8544" actId="26606"/>
          <ac:spMkLst>
            <pc:docMk/>
            <pc:sldMk cId="1751631675" sldId="326"/>
            <ac:spMk id="4" creationId="{40B535AA-8751-2919-E201-3D3A17B8A668}"/>
          </ac:spMkLst>
        </pc:spChg>
        <pc:spChg chg="add del mod">
          <ac:chgData name="Jessica Shelton" userId="7b8b0e54-db76-4369-a2e8-1e1cd6af7448" providerId="ADAL" clId="{80983FAA-E795-4450-A704-32D0B0449FA6}" dt="2026-05-05T17:24:15.964" v="8545" actId="26606"/>
          <ac:spMkLst>
            <pc:docMk/>
            <pc:sldMk cId="1751631675" sldId="326"/>
            <ac:spMk id="9" creationId="{005C49DF-0F2A-9EAC-9FF6-F1160CBA7B1F}"/>
          </ac:spMkLst>
        </pc:spChg>
        <pc:spChg chg="add del mod">
          <ac:chgData name="Jessica Shelton" userId="7b8b0e54-db76-4369-a2e8-1e1cd6af7448" providerId="ADAL" clId="{80983FAA-E795-4450-A704-32D0B0449FA6}" dt="2026-05-05T17:24:15.964" v="8545" actId="26606"/>
          <ac:spMkLst>
            <pc:docMk/>
            <pc:sldMk cId="1751631675" sldId="326"/>
            <ac:spMk id="11" creationId="{5C7DC211-95E0-B394-0AB8-14C24CA4BE53}"/>
          </ac:spMkLst>
        </pc:spChg>
        <pc:spChg chg="add mod">
          <ac:chgData name="Jessica Shelton" userId="7b8b0e54-db76-4369-a2e8-1e1cd6af7448" providerId="ADAL" clId="{80983FAA-E795-4450-A704-32D0B0449FA6}" dt="2026-05-05T17:25:16.985" v="8628" actId="20577"/>
          <ac:spMkLst>
            <pc:docMk/>
            <pc:sldMk cId="1751631675" sldId="326"/>
            <ac:spMk id="16" creationId="{B6776B61-0AC6-310D-07F2-73B9994A3BB5}"/>
          </ac:spMkLst>
        </pc:spChg>
        <pc:spChg chg="add mod">
          <ac:chgData name="Jessica Shelton" userId="7b8b0e54-db76-4369-a2e8-1e1cd6af7448" providerId="ADAL" clId="{80983FAA-E795-4450-A704-32D0B0449FA6}" dt="2026-05-05T17:24:15.964" v="8545" actId="26606"/>
          <ac:spMkLst>
            <pc:docMk/>
            <pc:sldMk cId="1751631675" sldId="326"/>
            <ac:spMk id="18" creationId="{18C89F15-E67D-C716-342B-E274D1AF2036}"/>
          </ac:spMkLst>
        </pc:spChg>
      </pc:sldChg>
      <pc:sldChg chg="addSp delSp modSp new mod modClrScheme chgLayout">
        <pc:chgData name="Jessica Shelton" userId="7b8b0e54-db76-4369-a2e8-1e1cd6af7448" providerId="ADAL" clId="{80983FAA-E795-4450-A704-32D0B0449FA6}" dt="2026-05-05T17:31:11.499" v="8906" actId="20577"/>
        <pc:sldMkLst>
          <pc:docMk/>
          <pc:sldMk cId="1226891134" sldId="327"/>
        </pc:sldMkLst>
        <pc:spChg chg="del mod ord">
          <ac:chgData name="Jessica Shelton" userId="7b8b0e54-db76-4369-a2e8-1e1cd6af7448" providerId="ADAL" clId="{80983FAA-E795-4450-A704-32D0B0449FA6}" dt="2026-05-05T17:24:37.786" v="8564" actId="700"/>
          <ac:spMkLst>
            <pc:docMk/>
            <pc:sldMk cId="1226891134" sldId="327"/>
            <ac:spMk id="2" creationId="{984ABDF6-FD46-9E62-C616-4CBE1090241F}"/>
          </ac:spMkLst>
        </pc:spChg>
        <pc:spChg chg="del mod ord">
          <ac:chgData name="Jessica Shelton" userId="7b8b0e54-db76-4369-a2e8-1e1cd6af7448" providerId="ADAL" clId="{80983FAA-E795-4450-A704-32D0B0449FA6}" dt="2026-05-05T17:24:37.786" v="8564" actId="700"/>
          <ac:spMkLst>
            <pc:docMk/>
            <pc:sldMk cId="1226891134" sldId="327"/>
            <ac:spMk id="3" creationId="{95DAADCB-CA3D-B967-3AF5-8B864E7B2624}"/>
          </ac:spMkLst>
        </pc:spChg>
        <pc:spChg chg="add mod ord">
          <ac:chgData name="Jessica Shelton" userId="7b8b0e54-db76-4369-a2e8-1e1cd6af7448" providerId="ADAL" clId="{80983FAA-E795-4450-A704-32D0B0449FA6}" dt="2026-05-05T17:30:41.424" v="8872" actId="26606"/>
          <ac:spMkLst>
            <pc:docMk/>
            <pc:sldMk cId="1226891134" sldId="327"/>
            <ac:spMk id="4" creationId="{13C47915-AB55-829B-1371-93E5DB58D461}"/>
          </ac:spMkLst>
        </pc:spChg>
        <pc:spChg chg="add mod ord">
          <ac:chgData name="Jessica Shelton" userId="7b8b0e54-db76-4369-a2e8-1e1cd6af7448" providerId="ADAL" clId="{80983FAA-E795-4450-A704-32D0B0449FA6}" dt="2026-05-05T17:31:11.499" v="8906" actId="20577"/>
          <ac:spMkLst>
            <pc:docMk/>
            <pc:sldMk cId="1226891134" sldId="327"/>
            <ac:spMk id="5" creationId="{8F77A85D-D398-C611-6F38-00C4BE3241EF}"/>
          </ac:spMkLst>
        </pc:spChg>
        <pc:picChg chg="add mod modCrop">
          <ac:chgData name="Jessica Shelton" userId="7b8b0e54-db76-4369-a2e8-1e1cd6af7448" providerId="ADAL" clId="{80983FAA-E795-4450-A704-32D0B0449FA6}" dt="2026-05-05T17:30:41.424" v="8872" actId="26606"/>
          <ac:picMkLst>
            <pc:docMk/>
            <pc:sldMk cId="1226891134" sldId="327"/>
            <ac:picMk id="7" creationId="{1CBD4357-9794-F5F1-3B92-B807C3A62654}"/>
          </ac:picMkLst>
        </pc:picChg>
      </pc:sldChg>
      <pc:sldChg chg="modSp add mod">
        <pc:chgData name="Jessica Shelton" userId="7b8b0e54-db76-4369-a2e8-1e1cd6af7448" providerId="ADAL" clId="{80983FAA-E795-4450-A704-32D0B0449FA6}" dt="2026-05-05T17:46:41.311" v="9929" actId="1076"/>
        <pc:sldMkLst>
          <pc:docMk/>
          <pc:sldMk cId="1018352545" sldId="328"/>
        </pc:sldMkLst>
        <pc:spChg chg="mod">
          <ac:chgData name="Jessica Shelton" userId="7b8b0e54-db76-4369-a2e8-1e1cd6af7448" providerId="ADAL" clId="{80983FAA-E795-4450-A704-32D0B0449FA6}" dt="2026-05-05T17:32:08.541" v="8947" actId="20577"/>
          <ac:spMkLst>
            <pc:docMk/>
            <pc:sldMk cId="1018352545" sldId="328"/>
            <ac:spMk id="4" creationId="{FD393FA7-1C96-C0F0-6128-9042A078FC4A}"/>
          </ac:spMkLst>
        </pc:spChg>
        <pc:spChg chg="mod">
          <ac:chgData name="Jessica Shelton" userId="7b8b0e54-db76-4369-a2e8-1e1cd6af7448" providerId="ADAL" clId="{80983FAA-E795-4450-A704-32D0B0449FA6}" dt="2026-05-05T17:34:11.583" v="9190" actId="5793"/>
          <ac:spMkLst>
            <pc:docMk/>
            <pc:sldMk cId="1018352545" sldId="328"/>
            <ac:spMk id="5" creationId="{9585C739-8240-23CC-2463-49AD413C5488}"/>
          </ac:spMkLst>
        </pc:spChg>
        <pc:picChg chg="mod">
          <ac:chgData name="Jessica Shelton" userId="7b8b0e54-db76-4369-a2e8-1e1cd6af7448" providerId="ADAL" clId="{80983FAA-E795-4450-A704-32D0B0449FA6}" dt="2026-05-05T17:46:41.311" v="9929" actId="1076"/>
          <ac:picMkLst>
            <pc:docMk/>
            <pc:sldMk cId="1018352545" sldId="328"/>
            <ac:picMk id="7" creationId="{7FF05B46-DBDA-2CB3-E62D-1242B6B71D27}"/>
          </ac:picMkLst>
        </pc:picChg>
      </pc:sldChg>
      <pc:sldChg chg="addSp delSp modSp new mod modClrScheme chgLayout">
        <pc:chgData name="Jessica Shelton" userId="7b8b0e54-db76-4369-a2e8-1e1cd6af7448" providerId="ADAL" clId="{80983FAA-E795-4450-A704-32D0B0449FA6}" dt="2026-05-05T17:38:32.452" v="9422" actId="20577"/>
        <pc:sldMkLst>
          <pc:docMk/>
          <pc:sldMk cId="4086992483" sldId="329"/>
        </pc:sldMkLst>
        <pc:spChg chg="del">
          <ac:chgData name="Jessica Shelton" userId="7b8b0e54-db76-4369-a2e8-1e1cd6af7448" providerId="ADAL" clId="{80983FAA-E795-4450-A704-32D0B0449FA6}" dt="2026-05-05T17:34:31.563" v="9192" actId="26606"/>
          <ac:spMkLst>
            <pc:docMk/>
            <pc:sldMk cId="4086992483" sldId="329"/>
            <ac:spMk id="2" creationId="{5F30D03E-5402-7B61-6DB8-F2FB562597A7}"/>
          </ac:spMkLst>
        </pc:spChg>
        <pc:spChg chg="del">
          <ac:chgData name="Jessica Shelton" userId="7b8b0e54-db76-4369-a2e8-1e1cd6af7448" providerId="ADAL" clId="{80983FAA-E795-4450-A704-32D0B0449FA6}" dt="2026-05-05T17:34:31.563" v="9192" actId="26606"/>
          <ac:spMkLst>
            <pc:docMk/>
            <pc:sldMk cId="4086992483" sldId="329"/>
            <ac:spMk id="3" creationId="{2E0C4C9F-603E-DDE1-A65D-9A54778F5D7B}"/>
          </ac:spMkLst>
        </pc:spChg>
        <pc:spChg chg="del">
          <ac:chgData name="Jessica Shelton" userId="7b8b0e54-db76-4369-a2e8-1e1cd6af7448" providerId="ADAL" clId="{80983FAA-E795-4450-A704-32D0B0449FA6}" dt="2026-05-05T17:34:31.563" v="9192" actId="26606"/>
          <ac:spMkLst>
            <pc:docMk/>
            <pc:sldMk cId="4086992483" sldId="329"/>
            <ac:spMk id="4" creationId="{AF4AD827-54DF-C150-70A3-690C911A428E}"/>
          </ac:spMkLst>
        </pc:spChg>
        <pc:spChg chg="add mod">
          <ac:chgData name="Jessica Shelton" userId="7b8b0e54-db76-4369-a2e8-1e1cd6af7448" providerId="ADAL" clId="{80983FAA-E795-4450-A704-32D0B0449FA6}" dt="2026-05-05T17:36:26.472" v="9261" actId="404"/>
          <ac:spMkLst>
            <pc:docMk/>
            <pc:sldMk cId="4086992483" sldId="329"/>
            <ac:spMk id="9" creationId="{58F1BFD1-277C-2FEA-C699-ADA6B962E309}"/>
          </ac:spMkLst>
        </pc:spChg>
        <pc:spChg chg="add mod">
          <ac:chgData name="Jessica Shelton" userId="7b8b0e54-db76-4369-a2e8-1e1cd6af7448" providerId="ADAL" clId="{80983FAA-E795-4450-A704-32D0B0449FA6}" dt="2026-05-05T17:38:32.452" v="9422" actId="20577"/>
          <ac:spMkLst>
            <pc:docMk/>
            <pc:sldMk cId="4086992483" sldId="329"/>
            <ac:spMk id="11" creationId="{B1AD823D-4851-EB47-1E09-2B3437AF5C0B}"/>
          </ac:spMkLst>
        </pc:spChg>
      </pc:sldChg>
      <pc:sldChg chg="modSp new mod modClrScheme chgLayout">
        <pc:chgData name="Jessica Shelton" userId="7b8b0e54-db76-4369-a2e8-1e1cd6af7448" providerId="ADAL" clId="{80983FAA-E795-4450-A704-32D0B0449FA6}" dt="2026-05-05T19:22:17.301" v="9931" actId="700"/>
        <pc:sldMkLst>
          <pc:docMk/>
          <pc:sldMk cId="668817925" sldId="330"/>
        </pc:sldMkLst>
        <pc:spChg chg="mod ord">
          <ac:chgData name="Jessica Shelton" userId="7b8b0e54-db76-4369-a2e8-1e1cd6af7448" providerId="ADAL" clId="{80983FAA-E795-4450-A704-32D0B0449FA6}" dt="2026-05-05T19:22:17.301" v="9931" actId="700"/>
          <ac:spMkLst>
            <pc:docMk/>
            <pc:sldMk cId="668817925" sldId="330"/>
            <ac:spMk id="2" creationId="{9A970AB5-FBB3-443F-5D16-D98B0DBC78CE}"/>
          </ac:spMkLst>
        </pc:spChg>
        <pc:spChg chg="mod ord">
          <ac:chgData name="Jessica Shelton" userId="7b8b0e54-db76-4369-a2e8-1e1cd6af7448" providerId="ADAL" clId="{80983FAA-E795-4450-A704-32D0B0449FA6}" dt="2026-05-05T19:22:17.301" v="9931" actId="700"/>
          <ac:spMkLst>
            <pc:docMk/>
            <pc:sldMk cId="668817925" sldId="330"/>
            <ac:spMk id="3" creationId="{0C927F7D-E8C7-BCEC-79DE-32BE5D4DC690}"/>
          </ac:spMkLst>
        </pc:spChg>
      </pc:sldChg>
      <pc:sldChg chg="addSp delSp modSp new del mod modClrScheme chgLayout">
        <pc:chgData name="Jessica Shelton" userId="7b8b0e54-db76-4369-a2e8-1e1cd6af7448" providerId="ADAL" clId="{80983FAA-E795-4450-A704-32D0B0449FA6}" dt="2026-05-05T19:22:48.111" v="9936" actId="47"/>
        <pc:sldMkLst>
          <pc:docMk/>
          <pc:sldMk cId="3042278354" sldId="331"/>
        </pc:sldMkLst>
        <pc:spChg chg="del">
          <ac:chgData name="Jessica Shelton" userId="7b8b0e54-db76-4369-a2e8-1e1cd6af7448" providerId="ADAL" clId="{80983FAA-E795-4450-A704-32D0B0449FA6}" dt="2026-05-05T19:22:24.026" v="9933" actId="700"/>
          <ac:spMkLst>
            <pc:docMk/>
            <pc:sldMk cId="3042278354" sldId="331"/>
            <ac:spMk id="2" creationId="{9F4D51AB-1015-7D7F-8CE4-1B9CDE810A20}"/>
          </ac:spMkLst>
        </pc:spChg>
        <pc:spChg chg="del">
          <ac:chgData name="Jessica Shelton" userId="7b8b0e54-db76-4369-a2e8-1e1cd6af7448" providerId="ADAL" clId="{80983FAA-E795-4450-A704-32D0B0449FA6}" dt="2026-05-05T19:22:24.026" v="9933" actId="700"/>
          <ac:spMkLst>
            <pc:docMk/>
            <pc:sldMk cId="3042278354" sldId="331"/>
            <ac:spMk id="3" creationId="{5129A9C4-48BE-CDBE-5918-AE3CA7B04629}"/>
          </ac:spMkLst>
        </pc:spChg>
        <pc:spChg chg="add mod">
          <ac:chgData name="Jessica Shelton" userId="7b8b0e54-db76-4369-a2e8-1e1cd6af7448" providerId="ADAL" clId="{80983FAA-E795-4450-A704-32D0B0449FA6}" dt="2026-05-05T19:22:41.711" v="9934" actId="26606"/>
          <ac:spMkLst>
            <pc:docMk/>
            <pc:sldMk cId="3042278354" sldId="331"/>
            <ac:spMk id="6" creationId="{87BE9683-7D57-CAC5-DC7F-AC8E6A0C4B6C}"/>
          </ac:spMkLst>
        </pc:spChg>
        <pc:spChg chg="add mod">
          <ac:chgData name="Jessica Shelton" userId="7b8b0e54-db76-4369-a2e8-1e1cd6af7448" providerId="ADAL" clId="{80983FAA-E795-4450-A704-32D0B0449FA6}" dt="2026-05-05T19:22:41.711" v="9934" actId="26606"/>
          <ac:spMkLst>
            <pc:docMk/>
            <pc:sldMk cId="3042278354" sldId="331"/>
            <ac:spMk id="8" creationId="{0A199513-6E16-4545-09C1-4284D42065A5}"/>
          </ac:spMkLst>
        </pc:spChg>
      </pc:sldChg>
      <pc:sldChg chg="addSp delSp modSp add mod modClrScheme chgLayout">
        <pc:chgData name="Jessica Shelton" userId="7b8b0e54-db76-4369-a2e8-1e1cd6af7448" providerId="ADAL" clId="{80983FAA-E795-4450-A704-32D0B0449FA6}" dt="2026-05-05T19:35:44.589" v="10390" actId="11529"/>
        <pc:sldMkLst>
          <pc:docMk/>
          <pc:sldMk cId="2089157281" sldId="332"/>
        </pc:sldMkLst>
        <pc:spChg chg="add del mod ord">
          <ac:chgData name="Jessica Shelton" userId="7b8b0e54-db76-4369-a2e8-1e1cd6af7448" providerId="ADAL" clId="{80983FAA-E795-4450-A704-32D0B0449FA6}" dt="2026-05-05T19:32:23.893" v="10327" actId="700"/>
          <ac:spMkLst>
            <pc:docMk/>
            <pc:sldMk cId="2089157281" sldId="332"/>
            <ac:spMk id="3" creationId="{5A0D3DE5-A89A-4FF3-174C-B94E05E7EFE5}"/>
          </ac:spMkLst>
        </pc:spChg>
        <pc:spChg chg="add mod">
          <ac:chgData name="Jessica Shelton" userId="7b8b0e54-db76-4369-a2e8-1e1cd6af7448" providerId="ADAL" clId="{80983FAA-E795-4450-A704-32D0B0449FA6}" dt="2026-05-05T19:33:00.939" v="10374" actId="122"/>
          <ac:spMkLst>
            <pc:docMk/>
            <pc:sldMk cId="2089157281" sldId="332"/>
            <ac:spMk id="4" creationId="{6A58C98F-CD59-8E3F-8F6B-E5FDA1D32031}"/>
          </ac:spMkLst>
        </pc:spChg>
        <pc:spChg chg="add mod">
          <ac:chgData name="Jessica Shelton" userId="7b8b0e54-db76-4369-a2e8-1e1cd6af7448" providerId="ADAL" clId="{80983FAA-E795-4450-A704-32D0B0449FA6}" dt="2026-05-05T19:35:44.589" v="10390" actId="11529"/>
          <ac:spMkLst>
            <pc:docMk/>
            <pc:sldMk cId="2089157281" sldId="332"/>
            <ac:spMk id="6" creationId="{A028BA52-A91E-3D77-114A-3B55A4FC09E8}"/>
          </ac:spMkLst>
        </pc:spChg>
        <pc:graphicFrameChg chg="add mod modGraphic">
          <ac:chgData name="Jessica Shelton" userId="7b8b0e54-db76-4369-a2e8-1e1cd6af7448" providerId="ADAL" clId="{80983FAA-E795-4450-A704-32D0B0449FA6}" dt="2026-05-05T19:35:35.412" v="10389" actId="207"/>
          <ac:graphicFrameMkLst>
            <pc:docMk/>
            <pc:sldMk cId="2089157281" sldId="332"/>
            <ac:graphicFrameMk id="2" creationId="{A1828B3F-0807-873F-1D96-AD1594B2A499}"/>
          </ac:graphicFrameMkLst>
        </pc:graphicFrameChg>
        <pc:picChg chg="del">
          <ac:chgData name="Jessica Shelton" userId="7b8b0e54-db76-4369-a2e8-1e1cd6af7448" providerId="ADAL" clId="{80983FAA-E795-4450-A704-32D0B0449FA6}" dt="2026-05-05T19:22:58.071" v="9937" actId="478"/>
          <ac:picMkLst>
            <pc:docMk/>
            <pc:sldMk cId="2089157281" sldId="332"/>
            <ac:picMk id="5" creationId="{269509E7-DC1B-00E2-6CC8-6B724F24EC3C}"/>
          </ac:picMkLst>
        </pc:picChg>
      </pc:sldChg>
      <pc:sldChg chg="addSp delSp modSp new mod modClrScheme chgLayout">
        <pc:chgData name="Jessica Shelton" userId="7b8b0e54-db76-4369-a2e8-1e1cd6af7448" providerId="ADAL" clId="{80983FAA-E795-4450-A704-32D0B0449FA6}" dt="2026-05-05T19:50:06.321" v="10781" actId="20577"/>
        <pc:sldMkLst>
          <pc:docMk/>
          <pc:sldMk cId="629323807" sldId="333"/>
        </pc:sldMkLst>
        <pc:spChg chg="add mod">
          <ac:chgData name="Jessica Shelton" userId="7b8b0e54-db76-4369-a2e8-1e1cd6af7448" providerId="ADAL" clId="{80983FAA-E795-4450-A704-32D0B0449FA6}" dt="2026-05-05T19:46:10.117" v="10444" actId="20577"/>
          <ac:spMkLst>
            <pc:docMk/>
            <pc:sldMk cId="629323807" sldId="333"/>
            <ac:spMk id="2" creationId="{604C3BB9-39F0-DF96-6456-3986FD90436D}"/>
          </ac:spMkLst>
        </pc:spChg>
        <pc:spChg chg="add del mod">
          <ac:chgData name="Jessica Shelton" userId="7b8b0e54-db76-4369-a2e8-1e1cd6af7448" providerId="ADAL" clId="{80983FAA-E795-4450-A704-32D0B0449FA6}" dt="2026-05-05T19:46:00.910" v="10415" actId="26606"/>
          <ac:spMkLst>
            <pc:docMk/>
            <pc:sldMk cId="629323807" sldId="333"/>
            <ac:spMk id="3" creationId="{704FEF61-C867-1D28-11E6-B82FC3E43A28}"/>
          </ac:spMkLst>
        </pc:spChg>
        <pc:spChg chg="add del mod">
          <ac:chgData name="Jessica Shelton" userId="7b8b0e54-db76-4369-a2e8-1e1cd6af7448" providerId="ADAL" clId="{80983FAA-E795-4450-A704-32D0B0449FA6}" dt="2026-05-05T19:45:55.122" v="10414" actId="22"/>
          <ac:spMkLst>
            <pc:docMk/>
            <pc:sldMk cId="629323807" sldId="333"/>
            <ac:spMk id="4" creationId="{066AC6CF-5959-C917-76CB-448A4F51224E}"/>
          </ac:spMkLst>
        </pc:spChg>
        <pc:spChg chg="add mod">
          <ac:chgData name="Jessica Shelton" userId="7b8b0e54-db76-4369-a2e8-1e1cd6af7448" providerId="ADAL" clId="{80983FAA-E795-4450-A704-32D0B0449FA6}" dt="2026-05-05T19:50:06.321" v="10781" actId="20577"/>
          <ac:spMkLst>
            <pc:docMk/>
            <pc:sldMk cId="629323807" sldId="333"/>
            <ac:spMk id="11" creationId="{008E94BA-5AF2-2B33-14BC-50816F42819F}"/>
          </ac:spMkLst>
        </pc:spChg>
        <pc:picChg chg="add mod ord">
          <ac:chgData name="Jessica Shelton" userId="7b8b0e54-db76-4369-a2e8-1e1cd6af7448" providerId="ADAL" clId="{80983FAA-E795-4450-A704-32D0B0449FA6}" dt="2026-05-05T19:46:00.910" v="10415" actId="26606"/>
          <ac:picMkLst>
            <pc:docMk/>
            <pc:sldMk cId="629323807" sldId="333"/>
            <ac:picMk id="6" creationId="{BCF7AD44-CAEF-4FA4-394B-BA329287F833}"/>
          </ac:picMkLst>
        </pc:picChg>
      </pc:sldChg>
      <pc:sldChg chg="modSp mod">
        <pc:chgData name="Jessica Shelton" userId="7b8b0e54-db76-4369-a2e8-1e1cd6af7448" providerId="ADAL" clId="{80983FAA-E795-4450-A704-32D0B0449FA6}" dt="2026-05-06T20:19:55.811" v="12743" actId="20577"/>
        <pc:sldMkLst>
          <pc:docMk/>
          <pc:sldMk cId="2193141337" sldId="349"/>
        </pc:sldMkLst>
        <pc:spChg chg="mod">
          <ac:chgData name="Jessica Shelton" userId="7b8b0e54-db76-4369-a2e8-1e1cd6af7448" providerId="ADAL" clId="{80983FAA-E795-4450-A704-32D0B0449FA6}" dt="2026-05-06T20:19:55.811" v="12743" actId="20577"/>
          <ac:spMkLst>
            <pc:docMk/>
            <pc:sldMk cId="2193141337" sldId="349"/>
            <ac:spMk id="3" creationId="{925A158D-710B-6301-B61E-969E2F058133}"/>
          </ac:spMkLst>
        </pc:spChg>
      </pc:sldChg>
      <pc:sldChg chg="modSp mod">
        <pc:chgData name="Jessica Shelton" userId="7b8b0e54-db76-4369-a2e8-1e1cd6af7448" providerId="ADAL" clId="{80983FAA-E795-4450-A704-32D0B0449FA6}" dt="2026-05-06T20:19:02.879" v="12741" actId="20577"/>
        <pc:sldMkLst>
          <pc:docMk/>
          <pc:sldMk cId="4025537677" sldId="350"/>
        </pc:sldMkLst>
        <pc:graphicFrameChg chg="modGraphic">
          <ac:chgData name="Jessica Shelton" userId="7b8b0e54-db76-4369-a2e8-1e1cd6af7448" providerId="ADAL" clId="{80983FAA-E795-4450-A704-32D0B0449FA6}" dt="2026-05-06T20:19:02.879" v="12741" actId="20577"/>
          <ac:graphicFrameMkLst>
            <pc:docMk/>
            <pc:sldMk cId="4025537677" sldId="350"/>
            <ac:graphicFrameMk id="4" creationId="{F4EFCA17-2720-6A22-9562-7EDB8D252872}"/>
          </ac:graphicFrameMkLst>
        </pc:graphicFrameChg>
      </pc:sldChg>
      <pc:sldChg chg="modSp new mod ord">
        <pc:chgData name="Jessica Shelton" userId="7b8b0e54-db76-4369-a2e8-1e1cd6af7448" providerId="ADAL" clId="{80983FAA-E795-4450-A704-32D0B0449FA6}" dt="2026-05-06T19:00:33.236" v="11119" actId="20577"/>
        <pc:sldMkLst>
          <pc:docMk/>
          <pc:sldMk cId="24059692" sldId="357"/>
        </pc:sldMkLst>
        <pc:spChg chg="mod">
          <ac:chgData name="Jessica Shelton" userId="7b8b0e54-db76-4369-a2e8-1e1cd6af7448" providerId="ADAL" clId="{80983FAA-E795-4450-A704-32D0B0449FA6}" dt="2026-05-06T19:00:07.652" v="11093" actId="20577"/>
          <ac:spMkLst>
            <pc:docMk/>
            <pc:sldMk cId="24059692" sldId="357"/>
            <ac:spMk id="2" creationId="{C6F322AA-AFF8-B65D-F675-5DFC719321F7}"/>
          </ac:spMkLst>
        </pc:spChg>
        <pc:spChg chg="mod">
          <ac:chgData name="Jessica Shelton" userId="7b8b0e54-db76-4369-a2e8-1e1cd6af7448" providerId="ADAL" clId="{80983FAA-E795-4450-A704-32D0B0449FA6}" dt="2026-05-06T19:00:33.236" v="11119" actId="20577"/>
          <ac:spMkLst>
            <pc:docMk/>
            <pc:sldMk cId="24059692" sldId="357"/>
            <ac:spMk id="3" creationId="{0847F635-C699-96E3-404D-30685F1C2E38}"/>
          </ac:spMkLst>
        </pc:spChg>
      </pc:sldChg>
      <pc:sldChg chg="addSp delSp modSp new mod modClrScheme chgLayout">
        <pc:chgData name="Jessica Shelton" userId="7b8b0e54-db76-4369-a2e8-1e1cd6af7448" providerId="ADAL" clId="{80983FAA-E795-4450-A704-32D0B0449FA6}" dt="2026-05-06T19:21:20.594" v="11778" actId="207"/>
        <pc:sldMkLst>
          <pc:docMk/>
          <pc:sldMk cId="3081417776" sldId="358"/>
        </pc:sldMkLst>
        <pc:spChg chg="del mod ord">
          <ac:chgData name="Jessica Shelton" userId="7b8b0e54-db76-4369-a2e8-1e1cd6af7448" providerId="ADAL" clId="{80983FAA-E795-4450-A704-32D0B0449FA6}" dt="2026-05-06T19:00:46.441" v="11121" actId="700"/>
          <ac:spMkLst>
            <pc:docMk/>
            <pc:sldMk cId="3081417776" sldId="358"/>
            <ac:spMk id="2" creationId="{97DC1CC8-5E55-8B77-1A46-0BFD3F8D3122}"/>
          </ac:spMkLst>
        </pc:spChg>
        <pc:spChg chg="del mod ord">
          <ac:chgData name="Jessica Shelton" userId="7b8b0e54-db76-4369-a2e8-1e1cd6af7448" providerId="ADAL" clId="{80983FAA-E795-4450-A704-32D0B0449FA6}" dt="2026-05-06T19:00:46.441" v="11121" actId="700"/>
          <ac:spMkLst>
            <pc:docMk/>
            <pc:sldMk cId="3081417776" sldId="358"/>
            <ac:spMk id="3" creationId="{05940F3E-43F0-5114-A1D7-409C807B616C}"/>
          </ac:spMkLst>
        </pc:spChg>
        <pc:spChg chg="add mod ord">
          <ac:chgData name="Jessica Shelton" userId="7b8b0e54-db76-4369-a2e8-1e1cd6af7448" providerId="ADAL" clId="{80983FAA-E795-4450-A704-32D0B0449FA6}" dt="2026-05-06T19:00:57.322" v="11143" actId="20577"/>
          <ac:spMkLst>
            <pc:docMk/>
            <pc:sldMk cId="3081417776" sldId="358"/>
            <ac:spMk id="4" creationId="{A59AD388-BDE8-E0D7-77C5-34842841FD4F}"/>
          </ac:spMkLst>
        </pc:spChg>
        <pc:spChg chg="add mod ord">
          <ac:chgData name="Jessica Shelton" userId="7b8b0e54-db76-4369-a2e8-1e1cd6af7448" providerId="ADAL" clId="{80983FAA-E795-4450-A704-32D0B0449FA6}" dt="2026-05-06T19:19:10.232" v="11512" actId="20577"/>
          <ac:spMkLst>
            <pc:docMk/>
            <pc:sldMk cId="3081417776" sldId="358"/>
            <ac:spMk id="5" creationId="{F2912CAF-712B-C302-4B56-DC40504B5366}"/>
          </ac:spMkLst>
        </pc:spChg>
        <pc:spChg chg="add mod ord">
          <ac:chgData name="Jessica Shelton" userId="7b8b0e54-db76-4369-a2e8-1e1cd6af7448" providerId="ADAL" clId="{80983FAA-E795-4450-A704-32D0B0449FA6}" dt="2026-05-06T19:21:20.594" v="11778" actId="207"/>
          <ac:spMkLst>
            <pc:docMk/>
            <pc:sldMk cId="3081417776" sldId="358"/>
            <ac:spMk id="6" creationId="{1F1480CC-785F-59C5-9C27-CB9F8ACC6139}"/>
          </ac:spMkLst>
        </pc:spChg>
      </pc:sldChg>
      <pc:sldChg chg="new del">
        <pc:chgData name="Jessica Shelton" userId="7b8b0e54-db76-4369-a2e8-1e1cd6af7448" providerId="ADAL" clId="{80983FAA-E795-4450-A704-32D0B0449FA6}" dt="2026-05-06T19:23:07.528" v="11787" actId="47"/>
        <pc:sldMkLst>
          <pc:docMk/>
          <pc:sldMk cId="2655002185" sldId="359"/>
        </pc:sldMkLst>
      </pc:sldChg>
      <pc:sldChg chg="addSp delSp modSp new mod modClrScheme chgLayout">
        <pc:chgData name="Jessica Shelton" userId="7b8b0e54-db76-4369-a2e8-1e1cd6af7448" providerId="ADAL" clId="{80983FAA-E795-4450-A704-32D0B0449FA6}" dt="2026-05-06T20:26:45.772" v="12860" actId="115"/>
        <pc:sldMkLst>
          <pc:docMk/>
          <pc:sldMk cId="3562314124" sldId="359"/>
        </pc:sldMkLst>
        <pc:spChg chg="del mod ord">
          <ac:chgData name="Jessica Shelton" userId="7b8b0e54-db76-4369-a2e8-1e1cd6af7448" providerId="ADAL" clId="{80983FAA-E795-4450-A704-32D0B0449FA6}" dt="2026-05-06T19:37:51.230" v="11792" actId="700"/>
          <ac:spMkLst>
            <pc:docMk/>
            <pc:sldMk cId="3562314124" sldId="359"/>
            <ac:spMk id="2" creationId="{A74CD42C-823C-C1FC-5975-7CCD9F219B26}"/>
          </ac:spMkLst>
        </pc:spChg>
        <pc:spChg chg="del mod ord">
          <ac:chgData name="Jessica Shelton" userId="7b8b0e54-db76-4369-a2e8-1e1cd6af7448" providerId="ADAL" clId="{80983FAA-E795-4450-A704-32D0B0449FA6}" dt="2026-05-06T19:37:51.230" v="11792" actId="700"/>
          <ac:spMkLst>
            <pc:docMk/>
            <pc:sldMk cId="3562314124" sldId="359"/>
            <ac:spMk id="3" creationId="{19169D92-5258-F763-9A83-6313CE4DF1D6}"/>
          </ac:spMkLst>
        </pc:spChg>
        <pc:spChg chg="add del mod ord">
          <ac:chgData name="Jessica Shelton" userId="7b8b0e54-db76-4369-a2e8-1e1cd6af7448" providerId="ADAL" clId="{80983FAA-E795-4450-A704-32D0B0449FA6}" dt="2026-05-06T19:37:54.940" v="11793" actId="26606"/>
          <ac:spMkLst>
            <pc:docMk/>
            <pc:sldMk cId="3562314124" sldId="359"/>
            <ac:spMk id="4" creationId="{50E0A247-179E-FD2F-6850-4CF9675C3D2D}"/>
          </ac:spMkLst>
        </pc:spChg>
        <pc:spChg chg="add del mod ord">
          <ac:chgData name="Jessica Shelton" userId="7b8b0e54-db76-4369-a2e8-1e1cd6af7448" providerId="ADAL" clId="{80983FAA-E795-4450-A704-32D0B0449FA6}" dt="2026-05-06T19:37:54.940" v="11793" actId="26606"/>
          <ac:spMkLst>
            <pc:docMk/>
            <pc:sldMk cId="3562314124" sldId="359"/>
            <ac:spMk id="5" creationId="{35EFACAE-4358-CC4F-F75B-00AB6EECAD5E}"/>
          </ac:spMkLst>
        </pc:spChg>
        <pc:spChg chg="add del mod ord">
          <ac:chgData name="Jessica Shelton" userId="7b8b0e54-db76-4369-a2e8-1e1cd6af7448" providerId="ADAL" clId="{80983FAA-E795-4450-A704-32D0B0449FA6}" dt="2026-05-06T19:37:54.940" v="11793" actId="26606"/>
          <ac:spMkLst>
            <pc:docMk/>
            <pc:sldMk cId="3562314124" sldId="359"/>
            <ac:spMk id="6" creationId="{D3597F99-EF93-CFBA-9433-50CD9D69226B}"/>
          </ac:spMkLst>
        </pc:spChg>
        <pc:spChg chg="add del mod ord">
          <ac:chgData name="Jessica Shelton" userId="7b8b0e54-db76-4369-a2e8-1e1cd6af7448" providerId="ADAL" clId="{80983FAA-E795-4450-A704-32D0B0449FA6}" dt="2026-05-06T19:37:54.940" v="11793" actId="26606"/>
          <ac:spMkLst>
            <pc:docMk/>
            <pc:sldMk cId="3562314124" sldId="359"/>
            <ac:spMk id="7" creationId="{14DAEA82-7810-1982-2C59-448B50BACE57}"/>
          </ac:spMkLst>
        </pc:spChg>
        <pc:spChg chg="add del mod ord">
          <ac:chgData name="Jessica Shelton" userId="7b8b0e54-db76-4369-a2e8-1e1cd6af7448" providerId="ADAL" clId="{80983FAA-E795-4450-A704-32D0B0449FA6}" dt="2026-05-06T19:37:54.940" v="11793" actId="26606"/>
          <ac:spMkLst>
            <pc:docMk/>
            <pc:sldMk cId="3562314124" sldId="359"/>
            <ac:spMk id="8" creationId="{2D525AFE-815A-12C1-C0C8-2249CD902BA9}"/>
          </ac:spMkLst>
        </pc:spChg>
        <pc:spChg chg="add del mod">
          <ac:chgData name="Jessica Shelton" userId="7b8b0e54-db76-4369-a2e8-1e1cd6af7448" providerId="ADAL" clId="{80983FAA-E795-4450-A704-32D0B0449FA6}" dt="2026-05-06T19:59:41.241" v="12072" actId="26606"/>
          <ac:spMkLst>
            <pc:docMk/>
            <pc:sldMk cId="3562314124" sldId="359"/>
            <ac:spMk id="11" creationId="{7103B71E-B6DE-00B5-C6A3-FC0380E39EB8}"/>
          </ac:spMkLst>
        </pc:spChg>
        <pc:spChg chg="add mod">
          <ac:chgData name="Jessica Shelton" userId="7b8b0e54-db76-4369-a2e8-1e1cd6af7448" providerId="ADAL" clId="{80983FAA-E795-4450-A704-32D0B0449FA6}" dt="2026-05-06T19:59:41.241" v="12072" actId="26606"/>
          <ac:spMkLst>
            <pc:docMk/>
            <pc:sldMk cId="3562314124" sldId="359"/>
            <ac:spMk id="13" creationId="{32DEB14C-8B46-4FB7-3B24-80F531D10F19}"/>
          </ac:spMkLst>
        </pc:spChg>
        <pc:spChg chg="add mod">
          <ac:chgData name="Jessica Shelton" userId="7b8b0e54-db76-4369-a2e8-1e1cd6af7448" providerId="ADAL" clId="{80983FAA-E795-4450-A704-32D0B0449FA6}" dt="2026-05-06T20:26:45.772" v="12860" actId="115"/>
          <ac:spMkLst>
            <pc:docMk/>
            <pc:sldMk cId="3562314124" sldId="359"/>
            <ac:spMk id="15" creationId="{2D2ABD0E-E261-976C-0A77-32841AD14369}"/>
          </ac:spMkLst>
        </pc:spChg>
        <pc:spChg chg="add del mod">
          <ac:chgData name="Jessica Shelton" userId="7b8b0e54-db76-4369-a2e8-1e1cd6af7448" providerId="ADAL" clId="{80983FAA-E795-4450-A704-32D0B0449FA6}" dt="2026-05-06T19:56:55.411" v="12050" actId="22"/>
          <ac:spMkLst>
            <pc:docMk/>
            <pc:sldMk cId="3562314124" sldId="359"/>
            <ac:spMk id="17" creationId="{1D2E6022-5220-066C-60AF-CB6994E8E299}"/>
          </ac:spMkLst>
        </pc:spChg>
        <pc:picChg chg="add del mod ord">
          <ac:chgData name="Jessica Shelton" userId="7b8b0e54-db76-4369-a2e8-1e1cd6af7448" providerId="ADAL" clId="{80983FAA-E795-4450-A704-32D0B0449FA6}" dt="2026-05-06T19:57:21.496" v="12056" actId="478"/>
          <ac:picMkLst>
            <pc:docMk/>
            <pc:sldMk cId="3562314124" sldId="359"/>
            <ac:picMk id="10" creationId="{9E36AE03-DAD4-373D-79C3-B667E245C4CF}"/>
          </ac:picMkLst>
        </pc:picChg>
      </pc:sldChg>
      <pc:sldChg chg="addSp delSp modSp new mod">
        <pc:chgData name="Jessica Shelton" userId="7b8b0e54-db76-4369-a2e8-1e1cd6af7448" providerId="ADAL" clId="{80983FAA-E795-4450-A704-32D0B0449FA6}" dt="2026-05-06T20:33:22.812" v="13127" actId="313"/>
        <pc:sldMkLst>
          <pc:docMk/>
          <pc:sldMk cId="3005735001" sldId="360"/>
        </pc:sldMkLst>
        <pc:spChg chg="mod">
          <ac:chgData name="Jessica Shelton" userId="7b8b0e54-db76-4369-a2e8-1e1cd6af7448" providerId="ADAL" clId="{80983FAA-E795-4450-A704-32D0B0449FA6}" dt="2026-05-06T20:11:29.308" v="12709" actId="20577"/>
          <ac:spMkLst>
            <pc:docMk/>
            <pc:sldMk cId="3005735001" sldId="360"/>
            <ac:spMk id="2" creationId="{3AF6FD65-AF9F-4D6D-EBED-874303BCE9AD}"/>
          </ac:spMkLst>
        </pc:spChg>
        <pc:spChg chg="add del">
          <ac:chgData name="Jessica Shelton" userId="7b8b0e54-db76-4369-a2e8-1e1cd6af7448" providerId="ADAL" clId="{80983FAA-E795-4450-A704-32D0B0449FA6}" dt="2026-05-06T20:04:44.316" v="12136" actId="1032"/>
          <ac:spMkLst>
            <pc:docMk/>
            <pc:sldMk cId="3005735001" sldId="360"/>
            <ac:spMk id="3" creationId="{60AE4F0E-DE51-E214-553C-B592A59CA8BA}"/>
          </ac:spMkLst>
        </pc:spChg>
        <pc:spChg chg="add mod">
          <ac:chgData name="Jessica Shelton" userId="7b8b0e54-db76-4369-a2e8-1e1cd6af7448" providerId="ADAL" clId="{80983FAA-E795-4450-A704-32D0B0449FA6}" dt="2026-05-06T20:03:20.918" v="12135"/>
          <ac:spMkLst>
            <pc:docMk/>
            <pc:sldMk cId="3005735001" sldId="360"/>
            <ac:spMk id="4" creationId="{65B657AA-0941-3882-2BC5-37FD2A4EFB1E}"/>
          </ac:spMkLst>
        </pc:spChg>
        <pc:graphicFrameChg chg="add mod modGraphic">
          <ac:chgData name="Jessica Shelton" userId="7b8b0e54-db76-4369-a2e8-1e1cd6af7448" providerId="ADAL" clId="{80983FAA-E795-4450-A704-32D0B0449FA6}" dt="2026-05-06T20:33:22.812" v="13127" actId="313"/>
          <ac:graphicFrameMkLst>
            <pc:docMk/>
            <pc:sldMk cId="3005735001" sldId="360"/>
            <ac:graphicFrameMk id="5" creationId="{F1F59710-AA4A-6386-C5E8-8F73D7D37DB3}"/>
          </ac:graphicFrameMkLst>
        </pc:graphicFrameChg>
      </pc:sldChg>
      <pc:sldChg chg="modSp new mod">
        <pc:chgData name="Jessica Shelton" userId="7b8b0e54-db76-4369-a2e8-1e1cd6af7448" providerId="ADAL" clId="{80983FAA-E795-4450-A704-32D0B0449FA6}" dt="2026-05-06T20:36:59.622" v="13154" actId="20577"/>
        <pc:sldMkLst>
          <pc:docMk/>
          <pc:sldMk cId="3547136939" sldId="361"/>
        </pc:sldMkLst>
        <pc:spChg chg="mod">
          <ac:chgData name="Jessica Shelton" userId="7b8b0e54-db76-4369-a2e8-1e1cd6af7448" providerId="ADAL" clId="{80983FAA-E795-4450-A704-32D0B0449FA6}" dt="2026-05-06T20:30:06.004" v="13110" actId="20577"/>
          <ac:spMkLst>
            <pc:docMk/>
            <pc:sldMk cId="3547136939" sldId="361"/>
            <ac:spMk id="2" creationId="{9B0102FC-37DD-FE5F-0105-B8648E896B5E}"/>
          </ac:spMkLst>
        </pc:spChg>
        <pc:spChg chg="mod">
          <ac:chgData name="Jessica Shelton" userId="7b8b0e54-db76-4369-a2e8-1e1cd6af7448" providerId="ADAL" clId="{80983FAA-E795-4450-A704-32D0B0449FA6}" dt="2026-05-06T20:36:59.622" v="13154" actId="20577"/>
          <ac:spMkLst>
            <pc:docMk/>
            <pc:sldMk cId="3547136939" sldId="361"/>
            <ac:spMk id="3" creationId="{BECAFD81-1D48-5A05-02DF-D53498DFE10D}"/>
          </ac:spMkLst>
        </pc:spChg>
      </pc:sldChg>
      <pc:sldChg chg="addSp delSp modSp new mod modClrScheme chgLayout">
        <pc:chgData name="Jessica Shelton" userId="7b8b0e54-db76-4369-a2e8-1e1cd6af7448" providerId="ADAL" clId="{80983FAA-E795-4450-A704-32D0B0449FA6}" dt="2026-05-06T20:47:09.411" v="14033" actId="20577"/>
        <pc:sldMkLst>
          <pc:docMk/>
          <pc:sldMk cId="476666923" sldId="362"/>
        </pc:sldMkLst>
        <pc:spChg chg="del mod ord">
          <ac:chgData name="Jessica Shelton" userId="7b8b0e54-db76-4369-a2e8-1e1cd6af7448" providerId="ADAL" clId="{80983FAA-E795-4450-A704-32D0B0449FA6}" dt="2026-05-06T20:37:26.916" v="13156" actId="700"/>
          <ac:spMkLst>
            <pc:docMk/>
            <pc:sldMk cId="476666923" sldId="362"/>
            <ac:spMk id="2" creationId="{29FFC485-9AD7-C617-6B0D-8BA3ED100562}"/>
          </ac:spMkLst>
        </pc:spChg>
        <pc:spChg chg="del mod ord">
          <ac:chgData name="Jessica Shelton" userId="7b8b0e54-db76-4369-a2e8-1e1cd6af7448" providerId="ADAL" clId="{80983FAA-E795-4450-A704-32D0B0449FA6}" dt="2026-05-06T20:37:26.916" v="13156" actId="700"/>
          <ac:spMkLst>
            <pc:docMk/>
            <pc:sldMk cId="476666923" sldId="362"/>
            <ac:spMk id="3" creationId="{4D67EACE-F32A-549C-EA23-952EF167528C}"/>
          </ac:spMkLst>
        </pc:spChg>
        <pc:spChg chg="add mod ord">
          <ac:chgData name="Jessica Shelton" userId="7b8b0e54-db76-4369-a2e8-1e1cd6af7448" providerId="ADAL" clId="{80983FAA-E795-4450-A704-32D0B0449FA6}" dt="2026-05-06T20:38:03.228" v="13173" actId="700"/>
          <ac:spMkLst>
            <pc:docMk/>
            <pc:sldMk cId="476666923" sldId="362"/>
            <ac:spMk id="4" creationId="{5BEACC5C-C4FA-21C5-98A7-F9D4A878525B}"/>
          </ac:spMkLst>
        </pc:spChg>
        <pc:spChg chg="add del mod ord">
          <ac:chgData name="Jessica Shelton" userId="7b8b0e54-db76-4369-a2e8-1e1cd6af7448" providerId="ADAL" clId="{80983FAA-E795-4450-A704-32D0B0449FA6}" dt="2026-05-06T20:38:03.228" v="13173" actId="700"/>
          <ac:spMkLst>
            <pc:docMk/>
            <pc:sldMk cId="476666923" sldId="362"/>
            <ac:spMk id="5" creationId="{6CDD9F4D-0B31-574A-EB6E-C426344C9DE2}"/>
          </ac:spMkLst>
        </pc:spChg>
        <pc:spChg chg="add mod ord">
          <ac:chgData name="Jessica Shelton" userId="7b8b0e54-db76-4369-a2e8-1e1cd6af7448" providerId="ADAL" clId="{80983FAA-E795-4450-A704-32D0B0449FA6}" dt="2026-05-06T20:47:09.411" v="14033" actId="20577"/>
          <ac:spMkLst>
            <pc:docMk/>
            <pc:sldMk cId="476666923" sldId="362"/>
            <ac:spMk id="6" creationId="{D3648DC1-B5CA-EC3F-C990-0DAAB929ABCC}"/>
          </ac:spMkLst>
        </pc:spChg>
        <pc:spChg chg="add del mod ord">
          <ac:chgData name="Jessica Shelton" userId="7b8b0e54-db76-4369-a2e8-1e1cd6af7448" providerId="ADAL" clId="{80983FAA-E795-4450-A704-32D0B0449FA6}" dt="2026-05-06T20:44:39.116" v="13736" actId="931"/>
          <ac:spMkLst>
            <pc:docMk/>
            <pc:sldMk cId="476666923" sldId="362"/>
            <ac:spMk id="7" creationId="{AB9921CF-391B-D522-74C5-F40BD09952EA}"/>
          </ac:spMkLst>
        </pc:spChg>
        <pc:picChg chg="add mod">
          <ac:chgData name="Jessica Shelton" userId="7b8b0e54-db76-4369-a2e8-1e1cd6af7448" providerId="ADAL" clId="{80983FAA-E795-4450-A704-32D0B0449FA6}" dt="2026-05-06T20:46:56.998" v="14031" actId="1076"/>
          <ac:picMkLst>
            <pc:docMk/>
            <pc:sldMk cId="476666923" sldId="362"/>
            <ac:picMk id="9" creationId="{587A2522-B490-0F96-FB5D-1B16F6A8FF9C}"/>
          </ac:picMkLst>
        </pc:picChg>
      </pc:sldChg>
      <pc:sldChg chg="modSp new mod">
        <pc:chgData name="Jessica Shelton" userId="7b8b0e54-db76-4369-a2e8-1e1cd6af7448" providerId="ADAL" clId="{80983FAA-E795-4450-A704-32D0B0449FA6}" dt="2026-05-06T20:41:54.711" v="13735" actId="20577"/>
        <pc:sldMkLst>
          <pc:docMk/>
          <pc:sldMk cId="663983633" sldId="363"/>
        </pc:sldMkLst>
        <pc:spChg chg="mod">
          <ac:chgData name="Jessica Shelton" userId="7b8b0e54-db76-4369-a2e8-1e1cd6af7448" providerId="ADAL" clId="{80983FAA-E795-4450-A704-32D0B0449FA6}" dt="2026-05-06T20:38:26.393" v="13184" actId="20577"/>
          <ac:spMkLst>
            <pc:docMk/>
            <pc:sldMk cId="663983633" sldId="363"/>
            <ac:spMk id="2" creationId="{58A9A2DD-AE55-202F-561F-79D63ACE532A}"/>
          </ac:spMkLst>
        </pc:spChg>
        <pc:spChg chg="mod">
          <ac:chgData name="Jessica Shelton" userId="7b8b0e54-db76-4369-a2e8-1e1cd6af7448" providerId="ADAL" clId="{80983FAA-E795-4450-A704-32D0B0449FA6}" dt="2026-05-06T20:41:54.711" v="13735" actId="20577"/>
          <ac:spMkLst>
            <pc:docMk/>
            <pc:sldMk cId="663983633" sldId="363"/>
            <ac:spMk id="3" creationId="{619FAFBE-650F-4EA2-6886-2A0868B95494}"/>
          </ac:spMkLst>
        </pc:spChg>
      </pc:sldChg>
      <pc:sldChg chg="delSp new mod modClrScheme chgLayout">
        <pc:chgData name="Jessica Shelton" userId="7b8b0e54-db76-4369-a2e8-1e1cd6af7448" providerId="ADAL" clId="{80983FAA-E795-4450-A704-32D0B0449FA6}" dt="2026-05-06T20:47:34.261" v="14035" actId="700"/>
        <pc:sldMkLst>
          <pc:docMk/>
          <pc:sldMk cId="379408780" sldId="364"/>
        </pc:sldMkLst>
        <pc:spChg chg="del">
          <ac:chgData name="Jessica Shelton" userId="7b8b0e54-db76-4369-a2e8-1e1cd6af7448" providerId="ADAL" clId="{80983FAA-E795-4450-A704-32D0B0449FA6}" dt="2026-05-06T20:47:34.261" v="14035" actId="700"/>
          <ac:spMkLst>
            <pc:docMk/>
            <pc:sldMk cId="379408780" sldId="364"/>
            <ac:spMk id="2" creationId="{AA1370FA-AC61-E2C4-0459-4B6B8B3A0C29}"/>
          </ac:spMkLst>
        </pc:spChg>
        <pc:spChg chg="del">
          <ac:chgData name="Jessica Shelton" userId="7b8b0e54-db76-4369-a2e8-1e1cd6af7448" providerId="ADAL" clId="{80983FAA-E795-4450-A704-32D0B0449FA6}" dt="2026-05-06T20:47:34.261" v="14035" actId="700"/>
          <ac:spMkLst>
            <pc:docMk/>
            <pc:sldMk cId="379408780" sldId="364"/>
            <ac:spMk id="3" creationId="{8524F475-D21B-722C-39CF-4470C1C12ED9}"/>
          </ac:spMkLst>
        </pc:spChg>
      </pc:sldChg>
    </pc:docChg>
  </pc:docChgLst>
  <pc:docChgLst>
    <pc:chgData name="Jessica Shelton" userId="S::jshelton@kyhousing.org::7b8b0e54-db76-4369-a2e8-1e1cd6af7448" providerId="AD" clId="Web-{F07B79DC-4C66-0C90-D177-C22721346044}"/>
    <pc:docChg chg="addSld modSld">
      <pc:chgData name="Jessica Shelton" userId="S::jshelton@kyhousing.org::7b8b0e54-db76-4369-a2e8-1e1cd6af7448" providerId="AD" clId="Web-{F07B79DC-4C66-0C90-D177-C22721346044}" dt="2026-05-06T15:22:38.211" v="674" actId="20577"/>
      <pc:docMkLst>
        <pc:docMk/>
      </pc:docMkLst>
      <pc:sldChg chg="modSp">
        <pc:chgData name="Jessica Shelton" userId="S::jshelton@kyhousing.org::7b8b0e54-db76-4369-a2e8-1e1cd6af7448" providerId="AD" clId="Web-{F07B79DC-4C66-0C90-D177-C22721346044}" dt="2026-05-06T10:59:27.974" v="0" actId="20577"/>
        <pc:sldMkLst>
          <pc:docMk/>
          <pc:sldMk cId="4049909483" sldId="298"/>
        </pc:sldMkLst>
        <pc:spChg chg="mod">
          <ac:chgData name="Jessica Shelton" userId="S::jshelton@kyhousing.org::7b8b0e54-db76-4369-a2e8-1e1cd6af7448" providerId="AD" clId="Web-{F07B79DC-4C66-0C90-D177-C22721346044}" dt="2026-05-06T10:59:27.974" v="0" actId="20577"/>
          <ac:spMkLst>
            <pc:docMk/>
            <pc:sldMk cId="4049909483" sldId="298"/>
            <ac:spMk id="5" creationId="{A8992BF8-8CF4-0435-0852-C7F85320A692}"/>
          </ac:spMkLst>
        </pc:spChg>
      </pc:sldChg>
      <pc:sldChg chg="addSp delSp modSp new mod modClrScheme chgLayout">
        <pc:chgData name="Jessica Shelton" userId="S::jshelton@kyhousing.org::7b8b0e54-db76-4369-a2e8-1e1cd6af7448" providerId="AD" clId="Web-{F07B79DC-4C66-0C90-D177-C22721346044}" dt="2026-05-06T12:51:48.690" v="195" actId="1076"/>
        <pc:sldMkLst>
          <pc:docMk/>
          <pc:sldMk cId="2763083750" sldId="334"/>
        </pc:sldMkLst>
        <pc:spChg chg="mod ord">
          <ac:chgData name="Jessica Shelton" userId="S::jshelton@kyhousing.org::7b8b0e54-db76-4369-a2e8-1e1cd6af7448" providerId="AD" clId="Web-{F07B79DC-4C66-0C90-D177-C22721346044}" dt="2026-05-06T12:51:17.503" v="188" actId="1076"/>
          <ac:spMkLst>
            <pc:docMk/>
            <pc:sldMk cId="2763083750" sldId="334"/>
            <ac:spMk id="2" creationId="{FAB79F53-730A-9FE8-8CD2-6C897D7CE6A4}"/>
          </ac:spMkLst>
        </pc:spChg>
        <pc:spChg chg="del mod ord">
          <ac:chgData name="Jessica Shelton" userId="S::jshelton@kyhousing.org::7b8b0e54-db76-4369-a2e8-1e1cd6af7448" providerId="AD" clId="Web-{F07B79DC-4C66-0C90-D177-C22721346044}" dt="2026-05-06T11:58:33.928" v="30"/>
          <ac:spMkLst>
            <pc:docMk/>
            <pc:sldMk cId="2763083750" sldId="334"/>
            <ac:spMk id="3" creationId="{C2B9FC06-31A4-FDE9-347D-82EDA4439AF5}"/>
          </ac:spMkLst>
        </pc:spChg>
        <pc:spChg chg="add del mod ord">
          <ac:chgData name="Jessica Shelton" userId="S::jshelton@kyhousing.org::7b8b0e54-db76-4369-a2e8-1e1cd6af7448" providerId="AD" clId="Web-{F07B79DC-4C66-0C90-D177-C22721346044}" dt="2026-05-06T11:58:33.928" v="30"/>
          <ac:spMkLst>
            <pc:docMk/>
            <pc:sldMk cId="2763083750" sldId="334"/>
            <ac:spMk id="4" creationId="{02D673CA-F27A-8FB3-7FBF-B76ABD802FA3}"/>
          </ac:spMkLst>
        </pc:spChg>
        <pc:spChg chg="add del mod ord">
          <ac:chgData name="Jessica Shelton" userId="S::jshelton@kyhousing.org::7b8b0e54-db76-4369-a2e8-1e1cd6af7448" providerId="AD" clId="Web-{F07B79DC-4C66-0C90-D177-C22721346044}" dt="2026-05-06T11:58:33.928" v="30"/>
          <ac:spMkLst>
            <pc:docMk/>
            <pc:sldMk cId="2763083750" sldId="334"/>
            <ac:spMk id="5" creationId="{98300685-4BE1-7876-44F2-B41EB0D07A8F}"/>
          </ac:spMkLst>
        </pc:spChg>
        <pc:spChg chg="add del mod ord">
          <ac:chgData name="Jessica Shelton" userId="S::jshelton@kyhousing.org::7b8b0e54-db76-4369-a2e8-1e1cd6af7448" providerId="AD" clId="Web-{F07B79DC-4C66-0C90-D177-C22721346044}" dt="2026-05-06T11:58:15.788" v="28"/>
          <ac:spMkLst>
            <pc:docMk/>
            <pc:sldMk cId="2763083750" sldId="334"/>
            <ac:spMk id="6" creationId="{FEECFE1A-563A-309E-5966-E052EB8D2B2F}"/>
          </ac:spMkLst>
        </pc:spChg>
        <pc:spChg chg="add mod ord">
          <ac:chgData name="Jessica Shelton" userId="S::jshelton@kyhousing.org::7b8b0e54-db76-4369-a2e8-1e1cd6af7448" providerId="AD" clId="Web-{F07B79DC-4C66-0C90-D177-C22721346044}" dt="2026-05-06T12:51:23.393" v="189" actId="1076"/>
          <ac:spMkLst>
            <pc:docMk/>
            <pc:sldMk cId="2763083750" sldId="334"/>
            <ac:spMk id="9" creationId="{538D5E08-3A09-2616-B85B-A0C95710FF39}"/>
          </ac:spMkLst>
        </pc:spChg>
        <pc:spChg chg="add del mod">
          <ac:chgData name="Jessica Shelton" userId="S::jshelton@kyhousing.org::7b8b0e54-db76-4369-a2e8-1e1cd6af7448" providerId="AD" clId="Web-{F07B79DC-4C66-0C90-D177-C22721346044}" dt="2026-05-06T11:58:58.803" v="33"/>
          <ac:spMkLst>
            <pc:docMk/>
            <pc:sldMk cId="2763083750" sldId="334"/>
            <ac:spMk id="12" creationId="{18D70BC7-48B2-0CA3-7B18-9258B01AA58F}"/>
          </ac:spMkLst>
        </pc:spChg>
        <pc:picChg chg="add mod">
          <ac:chgData name="Jessica Shelton" userId="S::jshelton@kyhousing.org::7b8b0e54-db76-4369-a2e8-1e1cd6af7448" providerId="AD" clId="Web-{F07B79DC-4C66-0C90-D177-C22721346044}" dt="2026-05-06T12:51:48.690" v="195" actId="1076"/>
          <ac:picMkLst>
            <pc:docMk/>
            <pc:sldMk cId="2763083750" sldId="334"/>
            <ac:picMk id="3" creationId="{F32E2AFE-1C6C-93C9-FB24-0384C4325A2D}"/>
          </ac:picMkLst>
        </pc:picChg>
        <pc:picChg chg="add mod ord modCrop">
          <ac:chgData name="Jessica Shelton" userId="S::jshelton@kyhousing.org::7b8b0e54-db76-4369-a2e8-1e1cd6af7448" providerId="AD" clId="Web-{F07B79DC-4C66-0C90-D177-C22721346044}" dt="2026-05-06T12:51:44.753" v="194" actId="1076"/>
          <ac:picMkLst>
            <pc:docMk/>
            <pc:sldMk cId="2763083750" sldId="334"/>
            <ac:picMk id="7" creationId="{EE11619D-B3A6-D148-EDD8-33CBCA73D341}"/>
          </ac:picMkLst>
        </pc:picChg>
      </pc:sldChg>
      <pc:sldChg chg="addSp delSp modSp new mod modClrScheme chgLayout">
        <pc:chgData name="Jessica Shelton" userId="S::jshelton@kyhousing.org::7b8b0e54-db76-4369-a2e8-1e1cd6af7448" providerId="AD" clId="Web-{F07B79DC-4C66-0C90-D177-C22721346044}" dt="2026-05-06T14:43:10.412" v="334" actId="20577"/>
        <pc:sldMkLst>
          <pc:docMk/>
          <pc:sldMk cId="3977995357" sldId="335"/>
        </pc:sldMkLst>
        <pc:spChg chg="mod ord">
          <ac:chgData name="Jessica Shelton" userId="S::jshelton@kyhousing.org::7b8b0e54-db76-4369-a2e8-1e1cd6af7448" providerId="AD" clId="Web-{F07B79DC-4C66-0C90-D177-C22721346044}" dt="2026-05-06T13:39:11.251" v="229" actId="20577"/>
          <ac:spMkLst>
            <pc:docMk/>
            <pc:sldMk cId="3977995357" sldId="335"/>
            <ac:spMk id="2" creationId="{61AFD564-BA27-D463-CA92-AF2DACB081A7}"/>
          </ac:spMkLst>
        </pc:spChg>
        <pc:spChg chg="del">
          <ac:chgData name="Jessica Shelton" userId="S::jshelton@kyhousing.org::7b8b0e54-db76-4369-a2e8-1e1cd6af7448" providerId="AD" clId="Web-{F07B79DC-4C66-0C90-D177-C22721346044}" dt="2026-05-06T12:12:12.623" v="80"/>
          <ac:spMkLst>
            <pc:docMk/>
            <pc:sldMk cId="3977995357" sldId="335"/>
            <ac:spMk id="3" creationId="{2BC4F627-AE49-13D7-2A43-957947BB77B4}"/>
          </ac:spMkLst>
        </pc:spChg>
        <pc:spChg chg="del mod ord">
          <ac:chgData name="Jessica Shelton" userId="S::jshelton@kyhousing.org::7b8b0e54-db76-4369-a2e8-1e1cd6af7448" providerId="AD" clId="Web-{F07B79DC-4C66-0C90-D177-C22721346044}" dt="2026-05-06T12:53:45.660" v="199"/>
          <ac:spMkLst>
            <pc:docMk/>
            <pc:sldMk cId="3977995357" sldId="335"/>
            <ac:spMk id="4" creationId="{3FBAEE6A-A106-8F54-5DFF-38834516F418}"/>
          </ac:spMkLst>
        </pc:spChg>
        <pc:spChg chg="add mod">
          <ac:chgData name="Jessica Shelton" userId="S::jshelton@kyhousing.org::7b8b0e54-db76-4369-a2e8-1e1cd6af7448" providerId="AD" clId="Web-{F07B79DC-4C66-0C90-D177-C22721346044}" dt="2026-05-06T14:43:10.412" v="334" actId="20577"/>
          <ac:spMkLst>
            <pc:docMk/>
            <pc:sldMk cId="3977995357" sldId="335"/>
            <ac:spMk id="5" creationId="{C78E4F3A-A881-039D-6E0A-F5B8EE8BBD49}"/>
          </ac:spMkLst>
        </pc:spChg>
        <pc:spChg chg="add del mod">
          <ac:chgData name="Jessica Shelton" userId="S::jshelton@kyhousing.org::7b8b0e54-db76-4369-a2e8-1e1cd6af7448" providerId="AD" clId="Web-{F07B79DC-4C66-0C90-D177-C22721346044}" dt="2026-05-06T12:12:29.216" v="87"/>
          <ac:spMkLst>
            <pc:docMk/>
            <pc:sldMk cId="3977995357" sldId="335"/>
            <ac:spMk id="7" creationId="{20279B4F-8CA9-A820-6D07-036C82E33139}"/>
          </ac:spMkLst>
        </pc:spChg>
        <pc:spChg chg="add del mod">
          <ac:chgData name="Jessica Shelton" userId="S::jshelton@kyhousing.org::7b8b0e54-db76-4369-a2e8-1e1cd6af7448" providerId="AD" clId="Web-{F07B79DC-4C66-0C90-D177-C22721346044}" dt="2026-05-06T12:12:46.403" v="90"/>
          <ac:spMkLst>
            <pc:docMk/>
            <pc:sldMk cId="3977995357" sldId="335"/>
            <ac:spMk id="10" creationId="{2D061FBA-065B-592C-73FB-6FE1500E15A2}"/>
          </ac:spMkLst>
        </pc:spChg>
        <pc:picChg chg="add del mod ord modCrop">
          <ac:chgData name="Jessica Shelton" userId="S::jshelton@kyhousing.org::7b8b0e54-db76-4369-a2e8-1e1cd6af7448" providerId="AD" clId="Web-{F07B79DC-4C66-0C90-D177-C22721346044}" dt="2026-05-06T12:12:26.998" v="86"/>
          <ac:picMkLst>
            <pc:docMk/>
            <pc:sldMk cId="3977995357" sldId="335"/>
            <ac:picMk id="5" creationId="{FF9D77F4-BB77-962B-B590-AB3C35FD90CF}"/>
          </ac:picMkLst>
        </pc:picChg>
        <pc:picChg chg="add mod ord">
          <ac:chgData name="Jessica Shelton" userId="S::jshelton@kyhousing.org::7b8b0e54-db76-4369-a2e8-1e1cd6af7448" providerId="AD" clId="Web-{F07B79DC-4C66-0C90-D177-C22721346044}" dt="2026-05-06T13:29:11.646" v="209" actId="1076"/>
          <ac:picMkLst>
            <pc:docMk/>
            <pc:sldMk cId="3977995357" sldId="335"/>
            <ac:picMk id="6" creationId="{1F6EE961-F922-E237-5605-516D0724EECA}"/>
          </ac:picMkLst>
        </pc:picChg>
        <pc:picChg chg="add del mod ord">
          <ac:chgData name="Jessica Shelton" userId="S::jshelton@kyhousing.org::7b8b0e54-db76-4369-a2e8-1e1cd6af7448" providerId="AD" clId="Web-{F07B79DC-4C66-0C90-D177-C22721346044}" dt="2026-05-06T12:12:34.185" v="89"/>
          <ac:picMkLst>
            <pc:docMk/>
            <pc:sldMk cId="3977995357" sldId="335"/>
            <ac:picMk id="8" creationId="{75EC7F36-6F6E-9066-B180-A2CD2AD39B19}"/>
          </ac:picMkLst>
        </pc:picChg>
        <pc:picChg chg="add del mod ord modCrop">
          <ac:chgData name="Jessica Shelton" userId="S::jshelton@kyhousing.org::7b8b0e54-db76-4369-a2e8-1e1cd6af7448" providerId="AD" clId="Web-{F07B79DC-4C66-0C90-D177-C22721346044}" dt="2026-05-06T12:40:23.824" v="109"/>
          <ac:picMkLst>
            <pc:docMk/>
            <pc:sldMk cId="3977995357" sldId="335"/>
            <ac:picMk id="11" creationId="{72E2EBE4-FB86-7330-5464-001B1802C350}"/>
          </ac:picMkLst>
        </pc:picChg>
      </pc:sldChg>
      <pc:sldChg chg="addSp delSp modSp new mod modClrScheme chgLayout">
        <pc:chgData name="Jessica Shelton" userId="S::jshelton@kyhousing.org::7b8b0e54-db76-4369-a2e8-1e1cd6af7448" providerId="AD" clId="Web-{F07B79DC-4C66-0C90-D177-C22721346044}" dt="2026-05-06T14:48:57.395" v="570" actId="20577"/>
        <pc:sldMkLst>
          <pc:docMk/>
          <pc:sldMk cId="1817346210" sldId="336"/>
        </pc:sldMkLst>
        <pc:spChg chg="mod ord">
          <ac:chgData name="Jessica Shelton" userId="S::jshelton@kyhousing.org::7b8b0e54-db76-4369-a2e8-1e1cd6af7448" providerId="AD" clId="Web-{F07B79DC-4C66-0C90-D177-C22721346044}" dt="2026-05-06T14:44:03.849" v="355"/>
          <ac:spMkLst>
            <pc:docMk/>
            <pc:sldMk cId="1817346210" sldId="336"/>
            <ac:spMk id="2" creationId="{CC984C01-EADC-DFD0-74E9-CD8181D0B913}"/>
          </ac:spMkLst>
        </pc:spChg>
        <pc:spChg chg="del mod ord">
          <ac:chgData name="Jessica Shelton" userId="S::jshelton@kyhousing.org::7b8b0e54-db76-4369-a2e8-1e1cd6af7448" providerId="AD" clId="Web-{F07B79DC-4C66-0C90-D177-C22721346044}" dt="2026-05-06T14:44:46.818" v="356"/>
          <ac:spMkLst>
            <pc:docMk/>
            <pc:sldMk cId="1817346210" sldId="336"/>
            <ac:spMk id="3" creationId="{8A820259-9DE1-1D3C-0015-3964CACE82E1}"/>
          </ac:spMkLst>
        </pc:spChg>
        <pc:spChg chg="mod ord">
          <ac:chgData name="Jessica Shelton" userId="S::jshelton@kyhousing.org::7b8b0e54-db76-4369-a2e8-1e1cd6af7448" providerId="AD" clId="Web-{F07B79DC-4C66-0C90-D177-C22721346044}" dt="2026-05-06T14:48:57.395" v="570" actId="20577"/>
          <ac:spMkLst>
            <pc:docMk/>
            <pc:sldMk cId="1817346210" sldId="336"/>
            <ac:spMk id="4" creationId="{B556E748-C637-6FE5-802C-AAA70183926D}"/>
          </ac:spMkLst>
        </pc:spChg>
        <pc:picChg chg="add mod ord">
          <ac:chgData name="Jessica Shelton" userId="S::jshelton@kyhousing.org::7b8b0e54-db76-4369-a2e8-1e1cd6af7448" providerId="AD" clId="Web-{F07B79DC-4C66-0C90-D177-C22721346044}" dt="2026-05-06T14:44:50.677" v="357" actId="14100"/>
          <ac:picMkLst>
            <pc:docMk/>
            <pc:sldMk cId="1817346210" sldId="336"/>
            <ac:picMk id="5" creationId="{217A9FA8-B9AE-8EDF-551F-D90AA6FC1182}"/>
          </ac:picMkLst>
        </pc:picChg>
      </pc:sldChg>
      <pc:sldChg chg="delSp modSp new mod modClrScheme chgLayout">
        <pc:chgData name="Jessica Shelton" userId="S::jshelton@kyhousing.org::7b8b0e54-db76-4369-a2e8-1e1cd6af7448" providerId="AD" clId="Web-{F07B79DC-4C66-0C90-D177-C22721346044}" dt="2026-05-06T15:22:38.211" v="674" actId="20577"/>
        <pc:sldMkLst>
          <pc:docMk/>
          <pc:sldMk cId="4292206261" sldId="337"/>
        </pc:sldMkLst>
        <pc:spChg chg="mod ord">
          <ac:chgData name="Jessica Shelton" userId="S::jshelton@kyhousing.org::7b8b0e54-db76-4369-a2e8-1e1cd6af7448" providerId="AD" clId="Web-{F07B79DC-4C66-0C90-D177-C22721346044}" dt="2026-05-06T15:21:00.196" v="576"/>
          <ac:spMkLst>
            <pc:docMk/>
            <pc:sldMk cId="4292206261" sldId="337"/>
            <ac:spMk id="2" creationId="{5B1E3034-970F-2D37-7665-28A26FDFE4CE}"/>
          </ac:spMkLst>
        </pc:spChg>
        <pc:spChg chg="mod ord">
          <ac:chgData name="Jessica Shelton" userId="S::jshelton@kyhousing.org::7b8b0e54-db76-4369-a2e8-1e1cd6af7448" providerId="AD" clId="Web-{F07B79DC-4C66-0C90-D177-C22721346044}" dt="2026-05-06T15:22:38.211" v="674" actId="20577"/>
          <ac:spMkLst>
            <pc:docMk/>
            <pc:sldMk cId="4292206261" sldId="337"/>
            <ac:spMk id="3" creationId="{6F9BD984-9BBE-BD45-72F9-4D9D5E9B393A}"/>
          </ac:spMkLst>
        </pc:spChg>
        <pc:spChg chg="del mod ord">
          <ac:chgData name="Jessica Shelton" userId="S::jshelton@kyhousing.org::7b8b0e54-db76-4369-a2e8-1e1cd6af7448" providerId="AD" clId="Web-{F07B79DC-4C66-0C90-D177-C22721346044}" dt="2026-05-06T15:21:00.196" v="576"/>
          <ac:spMkLst>
            <pc:docMk/>
            <pc:sldMk cId="4292206261" sldId="337"/>
            <ac:spMk id="4" creationId="{A086933C-8AEA-3AFB-F8A4-2D4A16CA5218}"/>
          </ac:spMkLst>
        </pc:spChg>
      </pc:sldChg>
    </pc:docChg>
  </pc:docChgLst>
  <pc:docChgLst>
    <pc:chgData name="Jessica Shelton" userId="S::jshelton@kyhousing.org::7b8b0e54-db76-4369-a2e8-1e1cd6af7448" providerId="AD" clId="Web-{D74F9E23-37CB-90A7-937F-E33C08D59A0D}"/>
    <pc:docChg chg="addSld delSld modSld">
      <pc:chgData name="Jessica Shelton" userId="S::jshelton@kyhousing.org::7b8b0e54-db76-4369-a2e8-1e1cd6af7448" providerId="AD" clId="Web-{D74F9E23-37CB-90A7-937F-E33C08D59A0D}" dt="2026-05-06T18:56:39.662" v="357"/>
      <pc:docMkLst>
        <pc:docMk/>
      </pc:docMkLst>
      <pc:sldChg chg="del">
        <pc:chgData name="Jessica Shelton" userId="S::jshelton@kyhousing.org::7b8b0e54-db76-4369-a2e8-1e1cd6af7448" providerId="AD" clId="Web-{D74F9E23-37CB-90A7-937F-E33C08D59A0D}" dt="2026-05-06T18:56:39.662" v="357"/>
        <pc:sldMkLst>
          <pc:docMk/>
          <pc:sldMk cId="0" sldId="286"/>
        </pc:sldMkLst>
      </pc:sldChg>
      <pc:sldChg chg="addSp delSp modSp mod modClrScheme chgLayout">
        <pc:chgData name="Jessica Shelton" userId="S::jshelton@kyhousing.org::7b8b0e54-db76-4369-a2e8-1e1cd6af7448" providerId="AD" clId="Web-{D74F9E23-37CB-90A7-937F-E33C08D59A0D}" dt="2026-05-06T18:55:09.817" v="354"/>
        <pc:sldMkLst>
          <pc:docMk/>
          <pc:sldMk cId="4165369416" sldId="354"/>
        </pc:sldMkLst>
        <pc:spChg chg="mod ord">
          <ac:chgData name="Jessica Shelton" userId="S::jshelton@kyhousing.org::7b8b0e54-db76-4369-a2e8-1e1cd6af7448" providerId="AD" clId="Web-{D74F9E23-37CB-90A7-937F-E33C08D59A0D}" dt="2026-05-06T18:55:09.817" v="354"/>
          <ac:spMkLst>
            <pc:docMk/>
            <pc:sldMk cId="4165369416" sldId="354"/>
            <ac:spMk id="2" creationId="{AB7C71D2-310D-C64B-2330-7A23FFF893DC}"/>
          </ac:spMkLst>
        </pc:spChg>
        <pc:spChg chg="mod ord">
          <ac:chgData name="Jessica Shelton" userId="S::jshelton@kyhousing.org::7b8b0e54-db76-4369-a2e8-1e1cd6af7448" providerId="AD" clId="Web-{D74F9E23-37CB-90A7-937F-E33C08D59A0D}" dt="2026-05-06T18:55:09.817" v="354"/>
          <ac:spMkLst>
            <pc:docMk/>
            <pc:sldMk cId="4165369416" sldId="354"/>
            <ac:spMk id="3" creationId="{4C0A3D7B-077A-76AE-15F3-62B18EE32B3A}"/>
          </ac:spMkLst>
        </pc:spChg>
        <pc:spChg chg="add del mod ord">
          <ac:chgData name="Jessica Shelton" userId="S::jshelton@kyhousing.org::7b8b0e54-db76-4369-a2e8-1e1cd6af7448" providerId="AD" clId="Web-{D74F9E23-37CB-90A7-937F-E33C08D59A0D}" dt="2026-05-06T18:55:09.817" v="354"/>
          <ac:spMkLst>
            <pc:docMk/>
            <pc:sldMk cId="4165369416" sldId="354"/>
            <ac:spMk id="4" creationId="{C95FFFCE-1DEF-CEDD-54FF-1AB143CD1A81}"/>
          </ac:spMkLst>
        </pc:spChg>
        <pc:spChg chg="add del mod ord">
          <ac:chgData name="Jessica Shelton" userId="S::jshelton@kyhousing.org::7b8b0e54-db76-4369-a2e8-1e1cd6af7448" providerId="AD" clId="Web-{D74F9E23-37CB-90A7-937F-E33C08D59A0D}" dt="2026-05-06T18:55:09.817" v="354"/>
          <ac:spMkLst>
            <pc:docMk/>
            <pc:sldMk cId="4165369416" sldId="354"/>
            <ac:spMk id="5" creationId="{CA99D4A3-A5D1-AA73-B4FA-B211DE6DE551}"/>
          </ac:spMkLst>
        </pc:spChg>
        <pc:spChg chg="add del mod ord">
          <ac:chgData name="Jessica Shelton" userId="S::jshelton@kyhousing.org::7b8b0e54-db76-4369-a2e8-1e1cd6af7448" providerId="AD" clId="Web-{D74F9E23-37CB-90A7-937F-E33C08D59A0D}" dt="2026-05-06T18:55:09.817" v="354"/>
          <ac:spMkLst>
            <pc:docMk/>
            <pc:sldMk cId="4165369416" sldId="354"/>
            <ac:spMk id="6" creationId="{017E4CF5-8881-5F19-8E65-D33D7213F694}"/>
          </ac:spMkLst>
        </pc:spChg>
      </pc:sldChg>
      <pc:sldChg chg="addSp modSp mod modClrScheme chgLayout">
        <pc:chgData name="Jessica Shelton" userId="S::jshelton@kyhousing.org::7b8b0e54-db76-4369-a2e8-1e1cd6af7448" providerId="AD" clId="Web-{D74F9E23-37CB-90A7-937F-E33C08D59A0D}" dt="2026-05-06T18:49:50.111" v="144" actId="1076"/>
        <pc:sldMkLst>
          <pc:docMk/>
          <pc:sldMk cId="1348220897" sldId="356"/>
        </pc:sldMkLst>
        <pc:spChg chg="mod ord">
          <ac:chgData name="Jessica Shelton" userId="S::jshelton@kyhousing.org::7b8b0e54-db76-4369-a2e8-1e1cd6af7448" providerId="AD" clId="Web-{D74F9E23-37CB-90A7-937F-E33C08D59A0D}" dt="2026-05-06T18:46:00.424" v="0"/>
          <ac:spMkLst>
            <pc:docMk/>
            <pc:sldMk cId="1348220897" sldId="356"/>
            <ac:spMk id="2" creationId="{E1DD7665-689E-35BD-7A83-34EB647F2CC3}"/>
          </ac:spMkLst>
        </pc:spChg>
        <pc:spChg chg="mod ord">
          <ac:chgData name="Jessica Shelton" userId="S::jshelton@kyhousing.org::7b8b0e54-db76-4369-a2e8-1e1cd6af7448" providerId="AD" clId="Web-{D74F9E23-37CB-90A7-937F-E33C08D59A0D}" dt="2026-05-06T18:46:00.424" v="0"/>
          <ac:spMkLst>
            <pc:docMk/>
            <pc:sldMk cId="1348220897" sldId="356"/>
            <ac:spMk id="3" creationId="{841141DF-5F96-1BE4-D079-D3B5ECE7E972}"/>
          </ac:spMkLst>
        </pc:spChg>
        <pc:spChg chg="add mod ord">
          <ac:chgData name="Jessica Shelton" userId="S::jshelton@kyhousing.org::7b8b0e54-db76-4369-a2e8-1e1cd6af7448" providerId="AD" clId="Web-{D74F9E23-37CB-90A7-937F-E33C08D59A0D}" dt="2026-05-06T18:49:32.502" v="140" actId="20577"/>
          <ac:spMkLst>
            <pc:docMk/>
            <pc:sldMk cId="1348220897" sldId="356"/>
            <ac:spMk id="4" creationId="{CB5747CB-789F-4899-3ABA-BF837F123F24}"/>
          </ac:spMkLst>
        </pc:spChg>
        <pc:picChg chg="add mod">
          <ac:chgData name="Jessica Shelton" userId="S::jshelton@kyhousing.org::7b8b0e54-db76-4369-a2e8-1e1cd6af7448" providerId="AD" clId="Web-{D74F9E23-37CB-90A7-937F-E33C08D59A0D}" dt="2026-05-06T18:49:50.111" v="144" actId="1076"/>
          <ac:picMkLst>
            <pc:docMk/>
            <pc:sldMk cId="1348220897" sldId="356"/>
            <ac:picMk id="5" creationId="{0E8C3B67-051B-94CA-AC30-732423C784A0}"/>
          </ac:picMkLst>
        </pc:picChg>
      </pc:sldChg>
      <pc:sldChg chg="new del">
        <pc:chgData name="Jessica Shelton" userId="S::jshelton@kyhousing.org::7b8b0e54-db76-4369-a2e8-1e1cd6af7448" providerId="AD" clId="Web-{D74F9E23-37CB-90A7-937F-E33C08D59A0D}" dt="2026-05-06T18:55:51.286" v="356"/>
        <pc:sldMkLst>
          <pc:docMk/>
          <pc:sldMk cId="1239821703" sldId="357"/>
        </pc:sldMkLst>
      </pc:sldChg>
    </pc:docChg>
  </pc:docChgLst>
  <pc:docChgLst>
    <pc:chgData name="Jessica Shelton" userId="S::jshelton@kyhousing.org::7b8b0e54-db76-4369-a2e8-1e1cd6af7448" providerId="AD" clId="Web-{DC0F8C6A-0E8F-0522-AD92-AA9B353E6BD7}"/>
    <pc:docChg chg="addSld delSld modSld sldOrd">
      <pc:chgData name="Jessica Shelton" userId="S::jshelton@kyhousing.org::7b8b0e54-db76-4369-a2e8-1e1cd6af7448" providerId="AD" clId="Web-{DC0F8C6A-0E8F-0522-AD92-AA9B353E6BD7}" dt="2026-05-06T18:45:29.690" v="4387"/>
      <pc:docMkLst>
        <pc:docMk/>
      </pc:docMkLst>
      <pc:sldChg chg="del">
        <pc:chgData name="Jessica Shelton" userId="S::jshelton@kyhousing.org::7b8b0e54-db76-4369-a2e8-1e1cd6af7448" providerId="AD" clId="Web-{DC0F8C6A-0E8F-0522-AD92-AA9B353E6BD7}" dt="2026-05-06T17:44:37.016" v="2476"/>
        <pc:sldMkLst>
          <pc:docMk/>
          <pc:sldMk cId="0" sldId="276"/>
        </pc:sldMkLst>
      </pc:sldChg>
      <pc:sldChg chg="del">
        <pc:chgData name="Jessica Shelton" userId="S::jshelton@kyhousing.org::7b8b0e54-db76-4369-a2e8-1e1cd6af7448" providerId="AD" clId="Web-{DC0F8C6A-0E8F-0522-AD92-AA9B353E6BD7}" dt="2026-05-06T16:55:22.953" v="1191"/>
        <pc:sldMkLst>
          <pc:docMk/>
          <pc:sldMk cId="0" sldId="277"/>
        </pc:sldMkLst>
      </pc:sldChg>
      <pc:sldChg chg="ord">
        <pc:chgData name="Jessica Shelton" userId="S::jshelton@kyhousing.org::7b8b0e54-db76-4369-a2e8-1e1cd6af7448" providerId="AD" clId="Web-{DC0F8C6A-0E8F-0522-AD92-AA9B353E6BD7}" dt="2026-05-06T17:56:07.475" v="3005"/>
        <pc:sldMkLst>
          <pc:docMk/>
          <pc:sldMk cId="0" sldId="283"/>
        </pc:sldMkLst>
      </pc:sldChg>
      <pc:sldChg chg="ord">
        <pc:chgData name="Jessica Shelton" userId="S::jshelton@kyhousing.org::7b8b0e54-db76-4369-a2e8-1e1cd6af7448" providerId="AD" clId="Web-{DC0F8C6A-0E8F-0522-AD92-AA9B353E6BD7}" dt="2026-05-06T17:56:07.475" v="3004"/>
        <pc:sldMkLst>
          <pc:docMk/>
          <pc:sldMk cId="0" sldId="284"/>
        </pc:sldMkLst>
      </pc:sldChg>
      <pc:sldChg chg="del">
        <pc:chgData name="Jessica Shelton" userId="S::jshelton@kyhousing.org::7b8b0e54-db76-4369-a2e8-1e1cd6af7448" providerId="AD" clId="Web-{DC0F8C6A-0E8F-0522-AD92-AA9B353E6BD7}" dt="2026-05-06T17:55:46.772" v="3002"/>
        <pc:sldMkLst>
          <pc:docMk/>
          <pc:sldMk cId="0" sldId="285"/>
        </pc:sldMkLst>
      </pc:sldChg>
      <pc:sldChg chg="modSp">
        <pc:chgData name="Jessica Shelton" userId="S::jshelton@kyhousing.org::7b8b0e54-db76-4369-a2e8-1e1cd6af7448" providerId="AD" clId="Web-{DC0F8C6A-0E8F-0522-AD92-AA9B353E6BD7}" dt="2026-05-06T17:57:53.680" v="3045" actId="20577"/>
        <pc:sldMkLst>
          <pc:docMk/>
          <pc:sldMk cId="4063557758" sldId="319"/>
        </pc:sldMkLst>
        <pc:spChg chg="mod">
          <ac:chgData name="Jessica Shelton" userId="S::jshelton@kyhousing.org::7b8b0e54-db76-4369-a2e8-1e1cd6af7448" providerId="AD" clId="Web-{DC0F8C6A-0E8F-0522-AD92-AA9B353E6BD7}" dt="2026-05-06T17:57:53.680" v="3045" actId="20577"/>
          <ac:spMkLst>
            <pc:docMk/>
            <pc:sldMk cId="4063557758" sldId="319"/>
            <ac:spMk id="3" creationId="{FC07271D-8352-46D7-419A-26E0F29ACBA3}"/>
          </ac:spMkLst>
        </pc:spChg>
      </pc:sldChg>
      <pc:sldChg chg="ord">
        <pc:chgData name="Jessica Shelton" userId="S::jshelton@kyhousing.org::7b8b0e54-db76-4369-a2e8-1e1cd6af7448" providerId="AD" clId="Web-{DC0F8C6A-0E8F-0522-AD92-AA9B353E6BD7}" dt="2026-05-06T17:56:07.475" v="3003"/>
        <pc:sldMkLst>
          <pc:docMk/>
          <pc:sldMk cId="4143326310" sldId="320"/>
        </pc:sldMkLst>
      </pc:sldChg>
      <pc:sldChg chg="addSp delSp modSp mod modClrScheme chgLayout">
        <pc:chgData name="Jessica Shelton" userId="S::jshelton@kyhousing.org::7b8b0e54-db76-4369-a2e8-1e1cd6af7448" providerId="AD" clId="Web-{DC0F8C6A-0E8F-0522-AD92-AA9B353E6BD7}" dt="2026-05-06T15:58:43.474" v="262" actId="20577"/>
        <pc:sldMkLst>
          <pc:docMk/>
          <pc:sldMk cId="4292206261" sldId="337"/>
        </pc:sldMkLst>
        <pc:spChg chg="mod ord">
          <ac:chgData name="Jessica Shelton" userId="S::jshelton@kyhousing.org::7b8b0e54-db76-4369-a2e8-1e1cd6af7448" providerId="AD" clId="Web-{DC0F8C6A-0E8F-0522-AD92-AA9B353E6BD7}" dt="2026-05-06T15:49:20.732" v="0"/>
          <ac:spMkLst>
            <pc:docMk/>
            <pc:sldMk cId="4292206261" sldId="337"/>
            <ac:spMk id="2" creationId="{5B1E3034-970F-2D37-7665-28A26FDFE4CE}"/>
          </ac:spMkLst>
        </pc:spChg>
        <pc:spChg chg="mod ord">
          <ac:chgData name="Jessica Shelton" userId="S::jshelton@kyhousing.org::7b8b0e54-db76-4369-a2e8-1e1cd6af7448" providerId="AD" clId="Web-{DC0F8C6A-0E8F-0522-AD92-AA9B353E6BD7}" dt="2026-05-06T15:58:43.474" v="262" actId="20577"/>
          <ac:spMkLst>
            <pc:docMk/>
            <pc:sldMk cId="4292206261" sldId="337"/>
            <ac:spMk id="3" creationId="{6F9BD984-9BBE-BD45-72F9-4D9D5E9B393A}"/>
          </ac:spMkLst>
        </pc:spChg>
        <pc:spChg chg="add del mod ord">
          <ac:chgData name="Jessica Shelton" userId="S::jshelton@kyhousing.org::7b8b0e54-db76-4369-a2e8-1e1cd6af7448" providerId="AD" clId="Web-{DC0F8C6A-0E8F-0522-AD92-AA9B353E6BD7}" dt="2026-05-06T15:49:54.248" v="2"/>
          <ac:spMkLst>
            <pc:docMk/>
            <pc:sldMk cId="4292206261" sldId="337"/>
            <ac:spMk id="4" creationId="{AAEB5543-AE36-9B65-55E8-26BCC6FADE8C}"/>
          </ac:spMkLst>
        </pc:spChg>
        <pc:picChg chg="add mod ord">
          <ac:chgData name="Jessica Shelton" userId="S::jshelton@kyhousing.org::7b8b0e54-db76-4369-a2e8-1e1cd6af7448" providerId="AD" clId="Web-{DC0F8C6A-0E8F-0522-AD92-AA9B353E6BD7}" dt="2026-05-06T15:50:09.654" v="5" actId="14100"/>
          <ac:picMkLst>
            <pc:docMk/>
            <pc:sldMk cId="4292206261" sldId="337"/>
            <ac:picMk id="5" creationId="{C9505D07-56A5-38C7-EAE8-5728E42AA382}"/>
          </ac:picMkLst>
        </pc:picChg>
      </pc:sldChg>
      <pc:sldChg chg="delSp modSp new mod modClrScheme chgLayout">
        <pc:chgData name="Jessica Shelton" userId="S::jshelton@kyhousing.org::7b8b0e54-db76-4369-a2e8-1e1cd6af7448" providerId="AD" clId="Web-{DC0F8C6A-0E8F-0522-AD92-AA9B353E6BD7}" dt="2026-05-06T16:05:26.276" v="501" actId="20577"/>
        <pc:sldMkLst>
          <pc:docMk/>
          <pc:sldMk cId="3477440456" sldId="338"/>
        </pc:sldMkLst>
        <pc:spChg chg="mod ord">
          <ac:chgData name="Jessica Shelton" userId="S::jshelton@kyhousing.org::7b8b0e54-db76-4369-a2e8-1e1cd6af7448" providerId="AD" clId="Web-{DC0F8C6A-0E8F-0522-AD92-AA9B353E6BD7}" dt="2026-05-06T16:04:27.338" v="458"/>
          <ac:spMkLst>
            <pc:docMk/>
            <pc:sldMk cId="3477440456" sldId="338"/>
            <ac:spMk id="2" creationId="{8181BE3F-E565-CB69-AF96-27FADB870180}"/>
          </ac:spMkLst>
        </pc:spChg>
        <pc:spChg chg="mod ord">
          <ac:chgData name="Jessica Shelton" userId="S::jshelton@kyhousing.org::7b8b0e54-db76-4369-a2e8-1e1cd6af7448" providerId="AD" clId="Web-{DC0F8C6A-0E8F-0522-AD92-AA9B353E6BD7}" dt="2026-05-06T16:05:26.276" v="501" actId="20577"/>
          <ac:spMkLst>
            <pc:docMk/>
            <pc:sldMk cId="3477440456" sldId="338"/>
            <ac:spMk id="3" creationId="{EB09D1CF-7782-D96B-4ED9-5ED0C3F8D026}"/>
          </ac:spMkLst>
        </pc:spChg>
        <pc:spChg chg="del">
          <ac:chgData name="Jessica Shelton" userId="S::jshelton@kyhousing.org::7b8b0e54-db76-4369-a2e8-1e1cd6af7448" providerId="AD" clId="Web-{DC0F8C6A-0E8F-0522-AD92-AA9B353E6BD7}" dt="2026-05-06T16:04:27.338" v="458"/>
          <ac:spMkLst>
            <pc:docMk/>
            <pc:sldMk cId="3477440456" sldId="338"/>
            <ac:spMk id="4" creationId="{8680BB5A-0D60-85DE-462B-E32F7F28D01F}"/>
          </ac:spMkLst>
        </pc:spChg>
      </pc:sldChg>
      <pc:sldChg chg="addSp delSp modSp new mod modClrScheme chgLayout">
        <pc:chgData name="Jessica Shelton" userId="S::jshelton@kyhousing.org::7b8b0e54-db76-4369-a2e8-1e1cd6af7448" providerId="AD" clId="Web-{DC0F8C6A-0E8F-0522-AD92-AA9B353E6BD7}" dt="2026-05-06T16:18:34.958" v="630" actId="20577"/>
        <pc:sldMkLst>
          <pc:docMk/>
          <pc:sldMk cId="2547942437" sldId="339"/>
        </pc:sldMkLst>
        <pc:spChg chg="mod ord">
          <ac:chgData name="Jessica Shelton" userId="S::jshelton@kyhousing.org::7b8b0e54-db76-4369-a2e8-1e1cd6af7448" providerId="AD" clId="Web-{DC0F8C6A-0E8F-0522-AD92-AA9B353E6BD7}" dt="2026-05-06T16:15:53.331" v="514"/>
          <ac:spMkLst>
            <pc:docMk/>
            <pc:sldMk cId="2547942437" sldId="339"/>
            <ac:spMk id="2" creationId="{78395670-BC8F-BAEC-569C-7AFC523C88B6}"/>
          </ac:spMkLst>
        </pc:spChg>
        <pc:spChg chg="del mod ord">
          <ac:chgData name="Jessica Shelton" userId="S::jshelton@kyhousing.org::7b8b0e54-db76-4369-a2e8-1e1cd6af7448" providerId="AD" clId="Web-{DC0F8C6A-0E8F-0522-AD92-AA9B353E6BD7}" dt="2026-05-06T16:16:29.331" v="515"/>
          <ac:spMkLst>
            <pc:docMk/>
            <pc:sldMk cId="2547942437" sldId="339"/>
            <ac:spMk id="3" creationId="{598E6C72-8687-C1D9-0041-506959DA1FFF}"/>
          </ac:spMkLst>
        </pc:spChg>
        <pc:spChg chg="add mod ord">
          <ac:chgData name="Jessica Shelton" userId="S::jshelton@kyhousing.org::7b8b0e54-db76-4369-a2e8-1e1cd6af7448" providerId="AD" clId="Web-{DC0F8C6A-0E8F-0522-AD92-AA9B353E6BD7}" dt="2026-05-06T16:18:34.958" v="630" actId="20577"/>
          <ac:spMkLst>
            <pc:docMk/>
            <pc:sldMk cId="2547942437" sldId="339"/>
            <ac:spMk id="4" creationId="{7F81907F-5327-EB86-365A-19D7EA8B6159}"/>
          </ac:spMkLst>
        </pc:spChg>
        <pc:picChg chg="add mod ord">
          <ac:chgData name="Jessica Shelton" userId="S::jshelton@kyhousing.org::7b8b0e54-db76-4369-a2e8-1e1cd6af7448" providerId="AD" clId="Web-{DC0F8C6A-0E8F-0522-AD92-AA9B353E6BD7}" dt="2026-05-06T16:16:51.707" v="520" actId="14100"/>
          <ac:picMkLst>
            <pc:docMk/>
            <pc:sldMk cId="2547942437" sldId="339"/>
            <ac:picMk id="5" creationId="{CB14165C-8C80-C4D6-77A9-EB0BC3C75AD2}"/>
          </ac:picMkLst>
        </pc:picChg>
      </pc:sldChg>
      <pc:sldChg chg="addSp delSp modSp new mod modClrScheme chgLayout">
        <pc:chgData name="Jessica Shelton" userId="S::jshelton@kyhousing.org::7b8b0e54-db76-4369-a2e8-1e1cd6af7448" providerId="AD" clId="Web-{DC0F8C6A-0E8F-0522-AD92-AA9B353E6BD7}" dt="2026-05-06T16:36:46.987" v="890"/>
        <pc:sldMkLst>
          <pc:docMk/>
          <pc:sldMk cId="768910544" sldId="340"/>
        </pc:sldMkLst>
        <pc:spChg chg="mod ord">
          <ac:chgData name="Jessica Shelton" userId="S::jshelton@kyhousing.org::7b8b0e54-db76-4369-a2e8-1e1cd6af7448" providerId="AD" clId="Web-{DC0F8C6A-0E8F-0522-AD92-AA9B353E6BD7}" dt="2026-05-06T16:36:46.987" v="890"/>
          <ac:spMkLst>
            <pc:docMk/>
            <pc:sldMk cId="768910544" sldId="340"/>
            <ac:spMk id="2" creationId="{CC1E1B7D-D010-72A4-5950-57123CA69F6E}"/>
          </ac:spMkLst>
        </pc:spChg>
        <pc:spChg chg="mod ord">
          <ac:chgData name="Jessica Shelton" userId="S::jshelton@kyhousing.org::7b8b0e54-db76-4369-a2e8-1e1cd6af7448" providerId="AD" clId="Web-{DC0F8C6A-0E8F-0522-AD92-AA9B353E6BD7}" dt="2026-05-06T16:36:46.987" v="890"/>
          <ac:spMkLst>
            <pc:docMk/>
            <pc:sldMk cId="768910544" sldId="340"/>
            <ac:spMk id="3" creationId="{44CC8FBC-A779-86A2-21B7-60862899EA06}"/>
          </ac:spMkLst>
        </pc:spChg>
        <pc:spChg chg="del">
          <ac:chgData name="Jessica Shelton" userId="S::jshelton@kyhousing.org::7b8b0e54-db76-4369-a2e8-1e1cd6af7448" providerId="AD" clId="Web-{DC0F8C6A-0E8F-0522-AD92-AA9B353E6BD7}" dt="2026-05-06T16:26:35.227" v="776"/>
          <ac:spMkLst>
            <pc:docMk/>
            <pc:sldMk cId="768910544" sldId="340"/>
            <ac:spMk id="4" creationId="{76E775E5-2C8A-24C1-6D39-C57E49507EF0}"/>
          </ac:spMkLst>
        </pc:spChg>
        <pc:spChg chg="add del mod ord">
          <ac:chgData name="Jessica Shelton" userId="S::jshelton@kyhousing.org::7b8b0e54-db76-4369-a2e8-1e1cd6af7448" providerId="AD" clId="Web-{DC0F8C6A-0E8F-0522-AD92-AA9B353E6BD7}" dt="2026-05-06T16:36:46.987" v="890"/>
          <ac:spMkLst>
            <pc:docMk/>
            <pc:sldMk cId="768910544" sldId="340"/>
            <ac:spMk id="7" creationId="{04B80E3D-CC68-9530-25A8-5283AF610E12}"/>
          </ac:spMkLst>
        </pc:spChg>
        <pc:picChg chg="add mod">
          <ac:chgData name="Jessica Shelton" userId="S::jshelton@kyhousing.org::7b8b0e54-db76-4369-a2e8-1e1cd6af7448" providerId="AD" clId="Web-{DC0F8C6A-0E8F-0522-AD92-AA9B353E6BD7}" dt="2026-05-06T16:36:17.034" v="887" actId="1076"/>
          <ac:picMkLst>
            <pc:docMk/>
            <pc:sldMk cId="768910544" sldId="340"/>
            <ac:picMk id="5" creationId="{5486F4DB-F869-DDE5-CB9A-169A1C22D851}"/>
          </ac:picMkLst>
        </pc:picChg>
        <pc:picChg chg="add mod">
          <ac:chgData name="Jessica Shelton" userId="S::jshelton@kyhousing.org::7b8b0e54-db76-4369-a2e8-1e1cd6af7448" providerId="AD" clId="Web-{DC0F8C6A-0E8F-0522-AD92-AA9B353E6BD7}" dt="2026-05-06T16:36:29.815" v="888" actId="14100"/>
          <ac:picMkLst>
            <pc:docMk/>
            <pc:sldMk cId="768910544" sldId="340"/>
            <ac:picMk id="6" creationId="{D19E5B35-B7DA-E336-2D61-939E312F053C}"/>
          </ac:picMkLst>
        </pc:picChg>
      </pc:sldChg>
      <pc:sldChg chg="delSp modSp new mod modClrScheme chgLayout">
        <pc:chgData name="Jessica Shelton" userId="S::jshelton@kyhousing.org::7b8b0e54-db76-4369-a2e8-1e1cd6af7448" providerId="AD" clId="Web-{DC0F8C6A-0E8F-0522-AD92-AA9B353E6BD7}" dt="2026-05-06T18:16:21.706" v="3487" actId="20577"/>
        <pc:sldMkLst>
          <pc:docMk/>
          <pc:sldMk cId="3450352206" sldId="341"/>
        </pc:sldMkLst>
        <pc:spChg chg="mod ord">
          <ac:chgData name="Jessica Shelton" userId="S::jshelton@kyhousing.org::7b8b0e54-db76-4369-a2e8-1e1cd6af7448" providerId="AD" clId="Web-{DC0F8C6A-0E8F-0522-AD92-AA9B353E6BD7}" dt="2026-05-06T16:43:53.614" v="901" actId="20577"/>
          <ac:spMkLst>
            <pc:docMk/>
            <pc:sldMk cId="3450352206" sldId="341"/>
            <ac:spMk id="2" creationId="{824B7A49-0D5C-AE2F-B631-BF9AD78B27FF}"/>
          </ac:spMkLst>
        </pc:spChg>
        <pc:spChg chg="mod ord">
          <ac:chgData name="Jessica Shelton" userId="S::jshelton@kyhousing.org::7b8b0e54-db76-4369-a2e8-1e1cd6af7448" providerId="AD" clId="Web-{DC0F8C6A-0E8F-0522-AD92-AA9B353E6BD7}" dt="2026-05-06T18:16:21.706" v="3487" actId="20577"/>
          <ac:spMkLst>
            <pc:docMk/>
            <pc:sldMk cId="3450352206" sldId="341"/>
            <ac:spMk id="3" creationId="{635A3AE2-97A8-6328-E2DE-5A0109C26F3B}"/>
          </ac:spMkLst>
        </pc:spChg>
        <pc:spChg chg="del">
          <ac:chgData name="Jessica Shelton" userId="S::jshelton@kyhousing.org::7b8b0e54-db76-4369-a2e8-1e1cd6af7448" providerId="AD" clId="Web-{DC0F8C6A-0E8F-0522-AD92-AA9B353E6BD7}" dt="2026-05-06T16:43:47.318" v="892"/>
          <ac:spMkLst>
            <pc:docMk/>
            <pc:sldMk cId="3450352206" sldId="341"/>
            <ac:spMk id="4" creationId="{05CECDC2-078C-B3B9-BC16-0178DB91BEB4}"/>
          </ac:spMkLst>
        </pc:spChg>
      </pc:sldChg>
      <pc:sldChg chg="modSp new mod ord modClrScheme chgLayout">
        <pc:chgData name="Jessica Shelton" userId="S::jshelton@kyhousing.org::7b8b0e54-db76-4369-a2e8-1e1cd6af7448" providerId="AD" clId="Web-{DC0F8C6A-0E8F-0522-AD92-AA9B353E6BD7}" dt="2026-05-06T16:56:43.938" v="1235" actId="20577"/>
        <pc:sldMkLst>
          <pc:docMk/>
          <pc:sldMk cId="2702525689" sldId="342"/>
        </pc:sldMkLst>
        <pc:spChg chg="mod ord">
          <ac:chgData name="Jessica Shelton" userId="S::jshelton@kyhousing.org::7b8b0e54-db76-4369-a2e8-1e1cd6af7448" providerId="AD" clId="Web-{DC0F8C6A-0E8F-0522-AD92-AA9B353E6BD7}" dt="2026-05-06T16:56:16.063" v="1225" actId="20577"/>
          <ac:spMkLst>
            <pc:docMk/>
            <pc:sldMk cId="2702525689" sldId="342"/>
            <ac:spMk id="2" creationId="{DAA616F9-C77B-EA70-9F29-205536D1D579}"/>
          </ac:spMkLst>
        </pc:spChg>
        <pc:spChg chg="mod ord">
          <ac:chgData name="Jessica Shelton" userId="S::jshelton@kyhousing.org::7b8b0e54-db76-4369-a2e8-1e1cd6af7448" providerId="AD" clId="Web-{DC0F8C6A-0E8F-0522-AD92-AA9B353E6BD7}" dt="2026-05-06T16:56:43.938" v="1235" actId="20577"/>
          <ac:spMkLst>
            <pc:docMk/>
            <pc:sldMk cId="2702525689" sldId="342"/>
            <ac:spMk id="3" creationId="{BE1ACF47-05D9-6376-A8F7-1B4222DCE9DB}"/>
          </ac:spMkLst>
        </pc:spChg>
      </pc:sldChg>
      <pc:sldChg chg="addSp delSp modSp new mod modClrScheme chgLayout">
        <pc:chgData name="Jessica Shelton" userId="S::jshelton@kyhousing.org::7b8b0e54-db76-4369-a2e8-1e1cd6af7448" providerId="AD" clId="Web-{DC0F8C6A-0E8F-0522-AD92-AA9B353E6BD7}" dt="2026-05-06T17:04:54.396" v="1262" actId="14100"/>
        <pc:sldMkLst>
          <pc:docMk/>
          <pc:sldMk cId="768720596" sldId="343"/>
        </pc:sldMkLst>
        <pc:spChg chg="del mod ord">
          <ac:chgData name="Jessica Shelton" userId="S::jshelton@kyhousing.org::7b8b0e54-db76-4369-a2e8-1e1cd6af7448" providerId="AD" clId="Web-{DC0F8C6A-0E8F-0522-AD92-AA9B353E6BD7}" dt="2026-05-06T17:02:35.643" v="1240"/>
          <ac:spMkLst>
            <pc:docMk/>
            <pc:sldMk cId="768720596" sldId="343"/>
            <ac:spMk id="2" creationId="{D6FF2A5A-33A4-C30F-9EF9-309F5CF210C1}"/>
          </ac:spMkLst>
        </pc:spChg>
        <pc:spChg chg="del mod ord">
          <ac:chgData name="Jessica Shelton" userId="S::jshelton@kyhousing.org::7b8b0e54-db76-4369-a2e8-1e1cd6af7448" providerId="AD" clId="Web-{DC0F8C6A-0E8F-0522-AD92-AA9B353E6BD7}" dt="2026-05-06T17:02:21.768" v="1239"/>
          <ac:spMkLst>
            <pc:docMk/>
            <pc:sldMk cId="768720596" sldId="343"/>
            <ac:spMk id="3" creationId="{AA83120B-103C-540C-1DE4-5B57B25A4CE5}"/>
          </ac:spMkLst>
        </pc:spChg>
        <pc:spChg chg="add del mod ord">
          <ac:chgData name="Jessica Shelton" userId="S::jshelton@kyhousing.org::7b8b0e54-db76-4369-a2e8-1e1cd6af7448" providerId="AD" clId="Web-{DC0F8C6A-0E8F-0522-AD92-AA9B353E6BD7}" dt="2026-05-06T17:02:35.643" v="1240"/>
          <ac:spMkLst>
            <pc:docMk/>
            <pc:sldMk cId="768720596" sldId="343"/>
            <ac:spMk id="4" creationId="{F88F7315-DED1-45AC-7C58-D0E79B8DD5D0}"/>
          </ac:spMkLst>
        </pc:spChg>
        <pc:spChg chg="add mod">
          <ac:chgData name="Jessica Shelton" userId="S::jshelton@kyhousing.org::7b8b0e54-db76-4369-a2e8-1e1cd6af7448" providerId="AD" clId="Web-{DC0F8C6A-0E8F-0522-AD92-AA9B353E6BD7}" dt="2026-05-06T17:04:54.396" v="1262" actId="14100"/>
          <ac:spMkLst>
            <pc:docMk/>
            <pc:sldMk cId="768720596" sldId="343"/>
            <ac:spMk id="6" creationId="{FFBD424F-E887-C95F-A0A1-6CED78ABE820}"/>
          </ac:spMkLst>
        </pc:spChg>
        <pc:spChg chg="add mod">
          <ac:chgData name="Jessica Shelton" userId="S::jshelton@kyhousing.org::7b8b0e54-db76-4369-a2e8-1e1cd6af7448" providerId="AD" clId="Web-{DC0F8C6A-0E8F-0522-AD92-AA9B353E6BD7}" dt="2026-05-06T17:02:50.518" v="1252" actId="20577"/>
          <ac:spMkLst>
            <pc:docMk/>
            <pc:sldMk cId="768720596" sldId="343"/>
            <ac:spMk id="10" creationId="{B6263874-B033-8134-B768-9242E7653C7F}"/>
          </ac:spMkLst>
        </pc:spChg>
        <pc:picChg chg="add mod ord">
          <ac:chgData name="Jessica Shelton" userId="S::jshelton@kyhousing.org::7b8b0e54-db76-4369-a2e8-1e1cd6af7448" providerId="AD" clId="Web-{DC0F8C6A-0E8F-0522-AD92-AA9B353E6BD7}" dt="2026-05-06T17:02:35.643" v="1240"/>
          <ac:picMkLst>
            <pc:docMk/>
            <pc:sldMk cId="768720596" sldId="343"/>
            <ac:picMk id="5" creationId="{989FD678-A0F7-0845-0EE5-744B612E8197}"/>
          </ac:picMkLst>
        </pc:picChg>
      </pc:sldChg>
      <pc:sldChg chg="addSp delSp modSp new">
        <pc:chgData name="Jessica Shelton" userId="S::jshelton@kyhousing.org::7b8b0e54-db76-4369-a2e8-1e1cd6af7448" providerId="AD" clId="Web-{DC0F8C6A-0E8F-0522-AD92-AA9B353E6BD7}" dt="2026-05-06T17:19:24.764" v="1639" actId="20577"/>
        <pc:sldMkLst>
          <pc:docMk/>
          <pc:sldMk cId="2087022750" sldId="344"/>
        </pc:sldMkLst>
        <pc:spChg chg="mod">
          <ac:chgData name="Jessica Shelton" userId="S::jshelton@kyhousing.org::7b8b0e54-db76-4369-a2e8-1e1cd6af7448" providerId="AD" clId="Web-{DC0F8C6A-0E8F-0522-AD92-AA9B353E6BD7}" dt="2026-05-06T17:12:16.293" v="1334" actId="20577"/>
          <ac:spMkLst>
            <pc:docMk/>
            <pc:sldMk cId="2087022750" sldId="344"/>
            <ac:spMk id="2" creationId="{19E42C79-83B4-9C45-DD9C-5B691CF469CF}"/>
          </ac:spMkLst>
        </pc:spChg>
        <pc:spChg chg="del">
          <ac:chgData name="Jessica Shelton" userId="S::jshelton@kyhousing.org::7b8b0e54-db76-4369-a2e8-1e1cd6af7448" providerId="AD" clId="Web-{DC0F8C6A-0E8F-0522-AD92-AA9B353E6BD7}" dt="2026-05-06T17:10:11.745" v="1285"/>
          <ac:spMkLst>
            <pc:docMk/>
            <pc:sldMk cId="2087022750" sldId="344"/>
            <ac:spMk id="3" creationId="{7ECE1847-7F20-A990-7369-17FB8C60E41B}"/>
          </ac:spMkLst>
        </pc:spChg>
        <pc:graphicFrameChg chg="add mod ord modGraphic">
          <ac:chgData name="Jessica Shelton" userId="S::jshelton@kyhousing.org::7b8b0e54-db76-4369-a2e8-1e1cd6af7448" providerId="AD" clId="Web-{DC0F8C6A-0E8F-0522-AD92-AA9B353E6BD7}" dt="2026-05-06T17:19:24.764" v="1639" actId="20577"/>
          <ac:graphicFrameMkLst>
            <pc:docMk/>
            <pc:sldMk cId="2087022750" sldId="344"/>
            <ac:graphicFrameMk id="4" creationId="{176AE230-DFEA-AF24-627C-414CFFF2F270}"/>
          </ac:graphicFrameMkLst>
        </pc:graphicFrameChg>
      </pc:sldChg>
      <pc:sldChg chg="addSp delSp modSp new">
        <pc:chgData name="Jessica Shelton" userId="S::jshelton@kyhousing.org::7b8b0e54-db76-4369-a2e8-1e1cd6af7448" providerId="AD" clId="Web-{DC0F8C6A-0E8F-0522-AD92-AA9B353E6BD7}" dt="2026-05-06T17:42:10.327" v="2439" actId="20577"/>
        <pc:sldMkLst>
          <pc:docMk/>
          <pc:sldMk cId="1298945900" sldId="345"/>
        </pc:sldMkLst>
        <pc:spChg chg="mod">
          <ac:chgData name="Jessica Shelton" userId="S::jshelton@kyhousing.org::7b8b0e54-db76-4369-a2e8-1e1cd6af7448" providerId="AD" clId="Web-{DC0F8C6A-0E8F-0522-AD92-AA9B353E6BD7}" dt="2026-05-06T17:19:45.999" v="1651" actId="20577"/>
          <ac:spMkLst>
            <pc:docMk/>
            <pc:sldMk cId="1298945900" sldId="345"/>
            <ac:spMk id="2" creationId="{FFAADDFD-54BB-84CC-BA99-F2A99109D502}"/>
          </ac:spMkLst>
        </pc:spChg>
        <pc:spChg chg="del">
          <ac:chgData name="Jessica Shelton" userId="S::jshelton@kyhousing.org::7b8b0e54-db76-4369-a2e8-1e1cd6af7448" providerId="AD" clId="Web-{DC0F8C6A-0E8F-0522-AD92-AA9B353E6BD7}" dt="2026-05-06T17:20:12.578" v="1652"/>
          <ac:spMkLst>
            <pc:docMk/>
            <pc:sldMk cId="1298945900" sldId="345"/>
            <ac:spMk id="3" creationId="{DC6110EB-221A-39F6-0FAF-4EABBA3DD342}"/>
          </ac:spMkLst>
        </pc:spChg>
        <pc:graphicFrameChg chg="add mod ord modGraphic">
          <ac:chgData name="Jessica Shelton" userId="S::jshelton@kyhousing.org::7b8b0e54-db76-4369-a2e8-1e1cd6af7448" providerId="AD" clId="Web-{DC0F8C6A-0E8F-0522-AD92-AA9B353E6BD7}" dt="2026-05-06T17:42:10.327" v="2439" actId="20577"/>
          <ac:graphicFrameMkLst>
            <pc:docMk/>
            <pc:sldMk cId="1298945900" sldId="345"/>
            <ac:graphicFrameMk id="4" creationId="{7486BD1D-7E4E-D217-7EDA-66E04A0B4059}"/>
          </ac:graphicFrameMkLst>
        </pc:graphicFrameChg>
      </pc:sldChg>
      <pc:sldChg chg="modSp new mod modClrScheme chgLayout">
        <pc:chgData name="Jessica Shelton" userId="S::jshelton@kyhousing.org::7b8b0e54-db76-4369-a2e8-1e1cd6af7448" providerId="AD" clId="Web-{DC0F8C6A-0E8F-0522-AD92-AA9B353E6BD7}" dt="2026-05-06T17:33:36.445" v="1983" actId="20577"/>
        <pc:sldMkLst>
          <pc:docMk/>
          <pc:sldMk cId="2515367889" sldId="346"/>
        </pc:sldMkLst>
        <pc:spChg chg="mod ord">
          <ac:chgData name="Jessica Shelton" userId="S::jshelton@kyhousing.org::7b8b0e54-db76-4369-a2e8-1e1cd6af7448" providerId="AD" clId="Web-{DC0F8C6A-0E8F-0522-AD92-AA9B353E6BD7}" dt="2026-05-06T17:33:33.461" v="1982" actId="20577"/>
          <ac:spMkLst>
            <pc:docMk/>
            <pc:sldMk cId="2515367889" sldId="346"/>
            <ac:spMk id="2" creationId="{2D193174-7123-87E6-DFA9-B3040F88095F}"/>
          </ac:spMkLst>
        </pc:spChg>
        <pc:spChg chg="mod ord">
          <ac:chgData name="Jessica Shelton" userId="S::jshelton@kyhousing.org::7b8b0e54-db76-4369-a2e8-1e1cd6af7448" providerId="AD" clId="Web-{DC0F8C6A-0E8F-0522-AD92-AA9B353E6BD7}" dt="2026-05-06T17:33:36.445" v="1983" actId="20577"/>
          <ac:spMkLst>
            <pc:docMk/>
            <pc:sldMk cId="2515367889" sldId="346"/>
            <ac:spMk id="3" creationId="{4F533113-1865-6BAD-6ACD-B4D238FCD129}"/>
          </ac:spMkLst>
        </pc:spChg>
      </pc:sldChg>
      <pc:sldChg chg="modSp new mod modClrScheme chgLayout">
        <pc:chgData name="Jessica Shelton" userId="S::jshelton@kyhousing.org::7b8b0e54-db76-4369-a2e8-1e1cd6af7448" providerId="AD" clId="Web-{DC0F8C6A-0E8F-0522-AD92-AA9B353E6BD7}" dt="2026-05-06T17:38:17.340" v="2298" actId="20577"/>
        <pc:sldMkLst>
          <pc:docMk/>
          <pc:sldMk cId="918299718" sldId="347"/>
        </pc:sldMkLst>
        <pc:spChg chg="mod ord">
          <ac:chgData name="Jessica Shelton" userId="S::jshelton@kyhousing.org::7b8b0e54-db76-4369-a2e8-1e1cd6af7448" providerId="AD" clId="Web-{DC0F8C6A-0E8F-0522-AD92-AA9B353E6BD7}" dt="2026-05-06T17:34:47.242" v="2001" actId="20577"/>
          <ac:spMkLst>
            <pc:docMk/>
            <pc:sldMk cId="918299718" sldId="347"/>
            <ac:spMk id="2" creationId="{3517E1BF-7669-F074-60C9-12D778AC3F7F}"/>
          </ac:spMkLst>
        </pc:spChg>
        <pc:spChg chg="mod ord">
          <ac:chgData name="Jessica Shelton" userId="S::jshelton@kyhousing.org::7b8b0e54-db76-4369-a2e8-1e1cd6af7448" providerId="AD" clId="Web-{DC0F8C6A-0E8F-0522-AD92-AA9B353E6BD7}" dt="2026-05-06T17:38:17.340" v="2298" actId="20577"/>
          <ac:spMkLst>
            <pc:docMk/>
            <pc:sldMk cId="918299718" sldId="347"/>
            <ac:spMk id="3" creationId="{B917052A-DA9C-EF6C-DCC0-A3314C465AB6}"/>
          </ac:spMkLst>
        </pc:spChg>
      </pc:sldChg>
      <pc:sldChg chg="modSp new del mod modClrScheme chgLayout">
        <pc:chgData name="Jessica Shelton" userId="S::jshelton@kyhousing.org::7b8b0e54-db76-4369-a2e8-1e1cd6af7448" providerId="AD" clId="Web-{DC0F8C6A-0E8F-0522-AD92-AA9B353E6BD7}" dt="2026-05-06T17:34:20.773" v="1996"/>
        <pc:sldMkLst>
          <pc:docMk/>
          <pc:sldMk cId="1920975712" sldId="347"/>
        </pc:sldMkLst>
        <pc:spChg chg="mod ord">
          <ac:chgData name="Jessica Shelton" userId="S::jshelton@kyhousing.org::7b8b0e54-db76-4369-a2e8-1e1cd6af7448" providerId="AD" clId="Web-{DC0F8C6A-0E8F-0522-AD92-AA9B353E6BD7}" dt="2026-05-06T17:34:07.008" v="1995" actId="20577"/>
          <ac:spMkLst>
            <pc:docMk/>
            <pc:sldMk cId="1920975712" sldId="347"/>
            <ac:spMk id="2" creationId="{C1330F11-45F3-BC78-D139-E03BFBDCF0D8}"/>
          </ac:spMkLst>
        </pc:spChg>
        <pc:spChg chg="mod ord">
          <ac:chgData name="Jessica Shelton" userId="S::jshelton@kyhousing.org::7b8b0e54-db76-4369-a2e8-1e1cd6af7448" providerId="AD" clId="Web-{DC0F8C6A-0E8F-0522-AD92-AA9B353E6BD7}" dt="2026-05-06T17:33:55.195" v="1985"/>
          <ac:spMkLst>
            <pc:docMk/>
            <pc:sldMk cId="1920975712" sldId="347"/>
            <ac:spMk id="3" creationId="{002F6180-0DFA-7143-DEA0-4258C94F3A0E}"/>
          </ac:spMkLst>
        </pc:spChg>
      </pc:sldChg>
      <pc:sldChg chg="modSp new mod ord modClrScheme chgLayout">
        <pc:chgData name="Jessica Shelton" userId="S::jshelton@kyhousing.org::7b8b0e54-db76-4369-a2e8-1e1cd6af7448" providerId="AD" clId="Web-{DC0F8C6A-0E8F-0522-AD92-AA9B353E6BD7}" dt="2026-05-06T17:53:49.301" v="2987"/>
        <pc:sldMkLst>
          <pc:docMk/>
          <pc:sldMk cId="3402786522" sldId="348"/>
        </pc:sldMkLst>
        <pc:spChg chg="mod ord">
          <ac:chgData name="Jessica Shelton" userId="S::jshelton@kyhousing.org::7b8b0e54-db76-4369-a2e8-1e1cd6af7448" providerId="AD" clId="Web-{DC0F8C6A-0E8F-0522-AD92-AA9B353E6BD7}" dt="2026-05-06T17:35:05.211" v="2018" actId="20577"/>
          <ac:spMkLst>
            <pc:docMk/>
            <pc:sldMk cId="3402786522" sldId="348"/>
            <ac:spMk id="2" creationId="{32F594D1-FCE1-150F-CB6C-42A4012C93B7}"/>
          </ac:spMkLst>
        </pc:spChg>
        <pc:spChg chg="mod ord">
          <ac:chgData name="Jessica Shelton" userId="S::jshelton@kyhousing.org::7b8b0e54-db76-4369-a2e8-1e1cd6af7448" providerId="AD" clId="Web-{DC0F8C6A-0E8F-0522-AD92-AA9B353E6BD7}" dt="2026-05-06T17:40:18.764" v="2419" actId="20577"/>
          <ac:spMkLst>
            <pc:docMk/>
            <pc:sldMk cId="3402786522" sldId="348"/>
            <ac:spMk id="3" creationId="{5C21EA75-13C4-170B-F2BF-78490182B58E}"/>
          </ac:spMkLst>
        </pc:spChg>
      </pc:sldChg>
      <pc:sldChg chg="modSp new">
        <pc:chgData name="Jessica Shelton" userId="S::jshelton@kyhousing.org::7b8b0e54-db76-4369-a2e8-1e1cd6af7448" providerId="AD" clId="Web-{DC0F8C6A-0E8F-0522-AD92-AA9B353E6BD7}" dt="2026-05-06T17:44:30.844" v="2475" actId="20577"/>
        <pc:sldMkLst>
          <pc:docMk/>
          <pc:sldMk cId="2193141337" sldId="349"/>
        </pc:sldMkLst>
        <pc:spChg chg="mod">
          <ac:chgData name="Jessica Shelton" userId="S::jshelton@kyhousing.org::7b8b0e54-db76-4369-a2e8-1e1cd6af7448" providerId="AD" clId="Web-{DC0F8C6A-0E8F-0522-AD92-AA9B353E6BD7}" dt="2026-05-06T17:40:50.686" v="2428" actId="20577"/>
          <ac:spMkLst>
            <pc:docMk/>
            <pc:sldMk cId="2193141337" sldId="349"/>
            <ac:spMk id="2" creationId="{457AC3B3-AB7C-3779-66EA-6FE001259F0A}"/>
          </ac:spMkLst>
        </pc:spChg>
        <pc:spChg chg="mod">
          <ac:chgData name="Jessica Shelton" userId="S::jshelton@kyhousing.org::7b8b0e54-db76-4369-a2e8-1e1cd6af7448" providerId="AD" clId="Web-{DC0F8C6A-0E8F-0522-AD92-AA9B353E6BD7}" dt="2026-05-06T17:44:30.844" v="2475" actId="20577"/>
          <ac:spMkLst>
            <pc:docMk/>
            <pc:sldMk cId="2193141337" sldId="349"/>
            <ac:spMk id="3" creationId="{925A158D-710B-6301-B61E-969E2F058133}"/>
          </ac:spMkLst>
        </pc:spChg>
      </pc:sldChg>
      <pc:sldChg chg="addSp delSp modSp new mod modClrScheme chgLayout">
        <pc:chgData name="Jessica Shelton" userId="S::jshelton@kyhousing.org::7b8b0e54-db76-4369-a2e8-1e1cd6af7448" providerId="AD" clId="Web-{DC0F8C6A-0E8F-0522-AD92-AA9B353E6BD7}" dt="2026-05-06T17:53:27.019" v="2986" actId="20577"/>
        <pc:sldMkLst>
          <pc:docMk/>
          <pc:sldMk cId="4025537677" sldId="350"/>
        </pc:sldMkLst>
        <pc:spChg chg="mod ord">
          <ac:chgData name="Jessica Shelton" userId="S::jshelton@kyhousing.org::7b8b0e54-db76-4369-a2e8-1e1cd6af7448" providerId="AD" clId="Web-{DC0F8C6A-0E8F-0522-AD92-AA9B353E6BD7}" dt="2026-05-06T17:51:34.815" v="2838" actId="20577"/>
          <ac:spMkLst>
            <pc:docMk/>
            <pc:sldMk cId="4025537677" sldId="350"/>
            <ac:spMk id="2" creationId="{A9A37277-80D2-B397-26D9-C88E6B6665E6}"/>
          </ac:spMkLst>
        </pc:spChg>
        <pc:spChg chg="del mod ord">
          <ac:chgData name="Jessica Shelton" userId="S::jshelton@kyhousing.org::7b8b0e54-db76-4369-a2e8-1e1cd6af7448" providerId="AD" clId="Web-{DC0F8C6A-0E8F-0522-AD92-AA9B353E6BD7}" dt="2026-05-06T17:45:28.766" v="2479"/>
          <ac:spMkLst>
            <pc:docMk/>
            <pc:sldMk cId="4025537677" sldId="350"/>
            <ac:spMk id="3" creationId="{A512D7DC-E46B-4E9A-4F01-F27610C82E67}"/>
          </ac:spMkLst>
        </pc:spChg>
        <pc:graphicFrameChg chg="add mod ord modGraphic">
          <ac:chgData name="Jessica Shelton" userId="S::jshelton@kyhousing.org::7b8b0e54-db76-4369-a2e8-1e1cd6af7448" providerId="AD" clId="Web-{DC0F8C6A-0E8F-0522-AD92-AA9B353E6BD7}" dt="2026-05-06T17:53:27.019" v="2986" actId="20577"/>
          <ac:graphicFrameMkLst>
            <pc:docMk/>
            <pc:sldMk cId="4025537677" sldId="350"/>
            <ac:graphicFrameMk id="4" creationId="{F4EFCA17-2720-6A22-9562-7EDB8D252872}"/>
          </ac:graphicFrameMkLst>
        </pc:graphicFrameChg>
      </pc:sldChg>
      <pc:sldChg chg="modSp new">
        <pc:chgData name="Jessica Shelton" userId="S::jshelton@kyhousing.org::7b8b0e54-db76-4369-a2e8-1e1cd6af7448" providerId="AD" clId="Web-{DC0F8C6A-0E8F-0522-AD92-AA9B353E6BD7}" dt="2026-05-06T17:54:40.317" v="3001" actId="20577"/>
        <pc:sldMkLst>
          <pc:docMk/>
          <pc:sldMk cId="3793452069" sldId="351"/>
        </pc:sldMkLst>
        <pc:spChg chg="mod">
          <ac:chgData name="Jessica Shelton" userId="S::jshelton@kyhousing.org::7b8b0e54-db76-4369-a2e8-1e1cd6af7448" providerId="AD" clId="Web-{DC0F8C6A-0E8F-0522-AD92-AA9B353E6BD7}" dt="2026-05-06T17:54:27.020" v="2989" actId="20577"/>
          <ac:spMkLst>
            <pc:docMk/>
            <pc:sldMk cId="3793452069" sldId="351"/>
            <ac:spMk id="2" creationId="{6D56342D-EA5E-320F-2363-AA0A51A2680E}"/>
          </ac:spMkLst>
        </pc:spChg>
        <pc:spChg chg="mod">
          <ac:chgData name="Jessica Shelton" userId="S::jshelton@kyhousing.org::7b8b0e54-db76-4369-a2e8-1e1cd6af7448" providerId="AD" clId="Web-{DC0F8C6A-0E8F-0522-AD92-AA9B353E6BD7}" dt="2026-05-06T17:54:40.317" v="3001" actId="20577"/>
          <ac:spMkLst>
            <pc:docMk/>
            <pc:sldMk cId="3793452069" sldId="351"/>
            <ac:spMk id="3" creationId="{51937305-5B43-0EA3-A5FE-53B4B3DCD026}"/>
          </ac:spMkLst>
        </pc:spChg>
      </pc:sldChg>
      <pc:sldChg chg="addSp delSp modSp new mod modClrScheme chgLayout">
        <pc:chgData name="Jessica Shelton" userId="S::jshelton@kyhousing.org::7b8b0e54-db76-4369-a2e8-1e1cd6af7448" providerId="AD" clId="Web-{DC0F8C6A-0E8F-0522-AD92-AA9B353E6BD7}" dt="2026-05-06T18:12:03.999" v="3485" actId="20577"/>
        <pc:sldMkLst>
          <pc:docMk/>
          <pc:sldMk cId="2019966666" sldId="352"/>
        </pc:sldMkLst>
        <pc:spChg chg="add del">
          <ac:chgData name="Jessica Shelton" userId="S::jshelton@kyhousing.org::7b8b0e54-db76-4369-a2e8-1e1cd6af7448" providerId="AD" clId="Web-{DC0F8C6A-0E8F-0522-AD92-AA9B353E6BD7}" dt="2026-05-06T18:01:31.588" v="3052"/>
          <ac:spMkLst>
            <pc:docMk/>
            <pc:sldMk cId="2019966666" sldId="352"/>
            <ac:spMk id="2" creationId="{71398D0D-5FA2-A23B-A286-86FDA867A754}"/>
          </ac:spMkLst>
        </pc:spChg>
        <pc:spChg chg="del">
          <ac:chgData name="Jessica Shelton" userId="S::jshelton@kyhousing.org::7b8b0e54-db76-4369-a2e8-1e1cd6af7448" providerId="AD" clId="Web-{DC0F8C6A-0E8F-0522-AD92-AA9B353E6BD7}" dt="2026-05-06T18:01:12.369" v="3047"/>
          <ac:spMkLst>
            <pc:docMk/>
            <pc:sldMk cId="2019966666" sldId="352"/>
            <ac:spMk id="3" creationId="{F483FB38-E9F5-5CC0-0DFE-0AA338362003}"/>
          </ac:spMkLst>
        </pc:spChg>
        <pc:spChg chg="add del">
          <ac:chgData name="Jessica Shelton" userId="S::jshelton@kyhousing.org::7b8b0e54-db76-4369-a2e8-1e1cd6af7448" providerId="AD" clId="Web-{DC0F8C6A-0E8F-0522-AD92-AA9B353E6BD7}" dt="2026-05-06T18:01:31.588" v="3052"/>
          <ac:spMkLst>
            <pc:docMk/>
            <pc:sldMk cId="2019966666" sldId="352"/>
            <ac:spMk id="4" creationId="{379C16FE-64F8-BCFA-4F8F-81C7324B95F1}"/>
          </ac:spMkLst>
        </pc:spChg>
        <pc:spChg chg="add del mod">
          <ac:chgData name="Jessica Shelton" userId="S::jshelton@kyhousing.org::7b8b0e54-db76-4369-a2e8-1e1cd6af7448" providerId="AD" clId="Web-{DC0F8C6A-0E8F-0522-AD92-AA9B353E6BD7}" dt="2026-05-06T18:01:49.729" v="3054"/>
          <ac:spMkLst>
            <pc:docMk/>
            <pc:sldMk cId="2019966666" sldId="352"/>
            <ac:spMk id="7" creationId="{9611FCAF-8E9B-E45B-A8BE-55EE27B93E80}"/>
          </ac:spMkLst>
        </pc:spChg>
        <pc:spChg chg="add del mod">
          <ac:chgData name="Jessica Shelton" userId="S::jshelton@kyhousing.org::7b8b0e54-db76-4369-a2e8-1e1cd6af7448" providerId="AD" clId="Web-{DC0F8C6A-0E8F-0522-AD92-AA9B353E6BD7}" dt="2026-05-06T18:01:31.572" v="3051"/>
          <ac:spMkLst>
            <pc:docMk/>
            <pc:sldMk cId="2019966666" sldId="352"/>
            <ac:spMk id="10" creationId="{C9233F21-60C8-7C39-55FE-23BA6DD8DA89}"/>
          </ac:spMkLst>
        </pc:spChg>
        <pc:spChg chg="add del mod">
          <ac:chgData name="Jessica Shelton" userId="S::jshelton@kyhousing.org::7b8b0e54-db76-4369-a2e8-1e1cd6af7448" providerId="AD" clId="Web-{DC0F8C6A-0E8F-0522-AD92-AA9B353E6BD7}" dt="2026-05-06T18:02:24.573" v="3061"/>
          <ac:spMkLst>
            <pc:docMk/>
            <pc:sldMk cId="2019966666" sldId="352"/>
            <ac:spMk id="11" creationId="{CFF568DE-252C-25A5-113A-76E326EB4996}"/>
          </ac:spMkLst>
        </pc:spChg>
        <pc:spChg chg="add del mod">
          <ac:chgData name="Jessica Shelton" userId="S::jshelton@kyhousing.org::7b8b0e54-db76-4369-a2e8-1e1cd6af7448" providerId="AD" clId="Web-{DC0F8C6A-0E8F-0522-AD92-AA9B353E6BD7}" dt="2026-05-06T18:02:51.667" v="3067"/>
          <ac:spMkLst>
            <pc:docMk/>
            <pc:sldMk cId="2019966666" sldId="352"/>
            <ac:spMk id="12" creationId="{FB98A5E2-C2B2-83E1-7977-DB9AB19893D3}"/>
          </ac:spMkLst>
        </pc:spChg>
        <pc:spChg chg="add del mod">
          <ac:chgData name="Jessica Shelton" userId="S::jshelton@kyhousing.org::7b8b0e54-db76-4369-a2e8-1e1cd6af7448" providerId="AD" clId="Web-{DC0F8C6A-0E8F-0522-AD92-AA9B353E6BD7}" dt="2026-05-06T18:02:51.667" v="3067"/>
          <ac:spMkLst>
            <pc:docMk/>
            <pc:sldMk cId="2019966666" sldId="352"/>
            <ac:spMk id="13" creationId="{6C44127E-B99D-A2E1-9EB9-C6917E6F5A6D}"/>
          </ac:spMkLst>
        </pc:spChg>
        <pc:spChg chg="add del mod">
          <ac:chgData name="Jessica Shelton" userId="S::jshelton@kyhousing.org::7b8b0e54-db76-4369-a2e8-1e1cd6af7448" providerId="AD" clId="Web-{DC0F8C6A-0E8F-0522-AD92-AA9B353E6BD7}" dt="2026-05-06T18:02:41.713" v="3063"/>
          <ac:spMkLst>
            <pc:docMk/>
            <pc:sldMk cId="2019966666" sldId="352"/>
            <ac:spMk id="16" creationId="{032E500A-7B37-8488-4624-E7F603342F1C}"/>
          </ac:spMkLst>
        </pc:spChg>
        <pc:spChg chg="add mod">
          <ac:chgData name="Jessica Shelton" userId="S::jshelton@kyhousing.org::7b8b0e54-db76-4369-a2e8-1e1cd6af7448" providerId="AD" clId="Web-{DC0F8C6A-0E8F-0522-AD92-AA9B353E6BD7}" dt="2026-05-06T18:12:03.999" v="3485" actId="20577"/>
          <ac:spMkLst>
            <pc:docMk/>
            <pc:sldMk cId="2019966666" sldId="352"/>
            <ac:spMk id="18" creationId="{9A2BD238-2A43-AB51-A970-72E9BDFDA526}"/>
          </ac:spMkLst>
        </pc:spChg>
        <pc:spChg chg="add mod">
          <ac:chgData name="Jessica Shelton" userId="S::jshelton@kyhousing.org::7b8b0e54-db76-4369-a2e8-1e1cd6af7448" providerId="AD" clId="Web-{DC0F8C6A-0E8F-0522-AD92-AA9B353E6BD7}" dt="2026-05-06T18:04:39.152" v="3234" actId="20577"/>
          <ac:spMkLst>
            <pc:docMk/>
            <pc:sldMk cId="2019966666" sldId="352"/>
            <ac:spMk id="22" creationId="{5172D9D3-04F1-A7E8-08C6-3A33ECB9631A}"/>
          </ac:spMkLst>
        </pc:spChg>
        <pc:spChg chg="add mod">
          <ac:chgData name="Jessica Shelton" userId="S::jshelton@kyhousing.org::7b8b0e54-db76-4369-a2e8-1e1cd6af7448" providerId="AD" clId="Web-{DC0F8C6A-0E8F-0522-AD92-AA9B353E6BD7}" dt="2026-05-06T18:06:53.949" v="3310" actId="14100"/>
          <ac:spMkLst>
            <pc:docMk/>
            <pc:sldMk cId="2019966666" sldId="352"/>
            <ac:spMk id="24" creationId="{B239C1C4-A83B-CE99-3CF8-A1756E13F072}"/>
          </ac:spMkLst>
        </pc:spChg>
        <pc:picChg chg="add del mod ord">
          <ac:chgData name="Jessica Shelton" userId="S::jshelton@kyhousing.org::7b8b0e54-db76-4369-a2e8-1e1cd6af7448" providerId="AD" clId="Web-{DC0F8C6A-0E8F-0522-AD92-AA9B353E6BD7}" dt="2026-05-06T18:01:38.307" v="3053"/>
          <ac:picMkLst>
            <pc:docMk/>
            <pc:sldMk cId="2019966666" sldId="352"/>
            <ac:picMk id="5" creationId="{29FF4E82-DB95-FAF8-35A8-8346216E5F21}"/>
          </ac:picMkLst>
        </pc:picChg>
        <pc:picChg chg="add del mod ord modCrop">
          <ac:chgData name="Jessica Shelton" userId="S::jshelton@kyhousing.org::7b8b0e54-db76-4369-a2e8-1e1cd6af7448" providerId="AD" clId="Web-{DC0F8C6A-0E8F-0522-AD92-AA9B353E6BD7}" dt="2026-05-06T18:02:07.791" v="3060"/>
          <ac:picMkLst>
            <pc:docMk/>
            <pc:sldMk cId="2019966666" sldId="352"/>
            <ac:picMk id="8" creationId="{A6ACF4F0-23EC-3123-3261-AE7E63BD5A0B}"/>
          </ac:picMkLst>
        </pc:picChg>
        <pc:picChg chg="add del mod ord">
          <ac:chgData name="Jessica Shelton" userId="S::jshelton@kyhousing.org::7b8b0e54-db76-4369-a2e8-1e1cd6af7448" providerId="AD" clId="Web-{DC0F8C6A-0E8F-0522-AD92-AA9B353E6BD7}" dt="2026-05-06T18:02:30.416" v="3062"/>
          <ac:picMkLst>
            <pc:docMk/>
            <pc:sldMk cId="2019966666" sldId="352"/>
            <ac:picMk id="14" creationId="{2061AA47-36AC-17EB-25CE-1883F245804E}"/>
          </ac:picMkLst>
        </pc:picChg>
        <pc:picChg chg="add mod ord">
          <ac:chgData name="Jessica Shelton" userId="S::jshelton@kyhousing.org::7b8b0e54-db76-4369-a2e8-1e1cd6af7448" providerId="AD" clId="Web-{DC0F8C6A-0E8F-0522-AD92-AA9B353E6BD7}" dt="2026-05-06T18:06:57.230" v="3311" actId="1076"/>
          <ac:picMkLst>
            <pc:docMk/>
            <pc:sldMk cId="2019966666" sldId="352"/>
            <ac:picMk id="17" creationId="{3061360C-4DC0-1F90-ACCF-AFDEAE1B776F}"/>
          </ac:picMkLst>
        </pc:picChg>
      </pc:sldChg>
      <pc:sldChg chg="modSp new mod modClrScheme chgLayout">
        <pc:chgData name="Jessica Shelton" userId="S::jshelton@kyhousing.org::7b8b0e54-db76-4369-a2e8-1e1cd6af7448" providerId="AD" clId="Web-{DC0F8C6A-0E8F-0522-AD92-AA9B353E6BD7}" dt="2026-05-06T18:28:27.977" v="3797" actId="20577"/>
        <pc:sldMkLst>
          <pc:docMk/>
          <pc:sldMk cId="3994527710" sldId="353"/>
        </pc:sldMkLst>
        <pc:spChg chg="mod ord">
          <ac:chgData name="Jessica Shelton" userId="S::jshelton@kyhousing.org::7b8b0e54-db76-4369-a2e8-1e1cd6af7448" providerId="AD" clId="Web-{DC0F8C6A-0E8F-0522-AD92-AA9B353E6BD7}" dt="2026-05-06T18:26:16.991" v="3594" actId="20577"/>
          <ac:spMkLst>
            <pc:docMk/>
            <pc:sldMk cId="3994527710" sldId="353"/>
            <ac:spMk id="2" creationId="{C7376C6A-AB8E-3778-6561-0A49E8AC42C6}"/>
          </ac:spMkLst>
        </pc:spChg>
        <pc:spChg chg="mod ord">
          <ac:chgData name="Jessica Shelton" userId="S::jshelton@kyhousing.org::7b8b0e54-db76-4369-a2e8-1e1cd6af7448" providerId="AD" clId="Web-{DC0F8C6A-0E8F-0522-AD92-AA9B353E6BD7}" dt="2026-05-06T18:28:27.977" v="3797" actId="20577"/>
          <ac:spMkLst>
            <pc:docMk/>
            <pc:sldMk cId="3994527710" sldId="353"/>
            <ac:spMk id="3" creationId="{9E746167-033B-2EDB-93E3-198CFE23D367}"/>
          </ac:spMkLst>
        </pc:spChg>
      </pc:sldChg>
      <pc:sldChg chg="addSp delSp modSp new">
        <pc:chgData name="Jessica Shelton" userId="S::jshelton@kyhousing.org::7b8b0e54-db76-4369-a2e8-1e1cd6af7448" providerId="AD" clId="Web-{DC0F8C6A-0E8F-0522-AD92-AA9B353E6BD7}" dt="2026-05-06T18:25:05.068" v="3568"/>
        <pc:sldMkLst>
          <pc:docMk/>
          <pc:sldMk cId="4165369416" sldId="354"/>
        </pc:sldMkLst>
        <pc:spChg chg="mod">
          <ac:chgData name="Jessica Shelton" userId="S::jshelton@kyhousing.org::7b8b0e54-db76-4369-a2e8-1e1cd6af7448" providerId="AD" clId="Web-{DC0F8C6A-0E8F-0522-AD92-AA9B353E6BD7}" dt="2026-05-06T18:18:18.816" v="3507" actId="20577"/>
          <ac:spMkLst>
            <pc:docMk/>
            <pc:sldMk cId="4165369416" sldId="354"/>
            <ac:spMk id="2" creationId="{AB7C71D2-310D-C64B-2330-7A23FFF893DC}"/>
          </ac:spMkLst>
        </pc:spChg>
        <pc:spChg chg="mod">
          <ac:chgData name="Jessica Shelton" userId="S::jshelton@kyhousing.org::7b8b0e54-db76-4369-a2e8-1e1cd6af7448" providerId="AD" clId="Web-{DC0F8C6A-0E8F-0522-AD92-AA9B353E6BD7}" dt="2026-05-06T18:18:49.395" v="3524" actId="20577"/>
          <ac:spMkLst>
            <pc:docMk/>
            <pc:sldMk cId="4165369416" sldId="354"/>
            <ac:spMk id="3" creationId="{4C0A3D7B-077A-76AE-15F3-62B18EE32B3A}"/>
          </ac:spMkLst>
        </pc:spChg>
        <pc:graphicFrameChg chg="add del mod modGraphic">
          <ac:chgData name="Jessica Shelton" userId="S::jshelton@kyhousing.org::7b8b0e54-db76-4369-a2e8-1e1cd6af7448" providerId="AD" clId="Web-{DC0F8C6A-0E8F-0522-AD92-AA9B353E6BD7}" dt="2026-05-06T18:22:26.880" v="3526"/>
          <ac:graphicFrameMkLst>
            <pc:docMk/>
            <pc:sldMk cId="4165369416" sldId="354"/>
            <ac:graphicFrameMk id="4" creationId="{3BA55915-9720-AD65-F74F-6AD7C2152C63}"/>
          </ac:graphicFrameMkLst>
        </pc:graphicFrameChg>
        <pc:graphicFrameChg chg="add del mod modGraphic">
          <ac:chgData name="Jessica Shelton" userId="S::jshelton@kyhousing.org::7b8b0e54-db76-4369-a2e8-1e1cd6af7448" providerId="AD" clId="Web-{DC0F8C6A-0E8F-0522-AD92-AA9B353E6BD7}" dt="2026-05-06T18:25:05.068" v="3568"/>
          <ac:graphicFrameMkLst>
            <pc:docMk/>
            <pc:sldMk cId="4165369416" sldId="354"/>
            <ac:graphicFrameMk id="10" creationId="{DC514750-8F2B-D147-B499-1083B460B726}"/>
          </ac:graphicFrameMkLst>
        </pc:graphicFrameChg>
      </pc:sldChg>
      <pc:sldChg chg="addSp delSp modSp new mod ord modClrScheme chgLayout">
        <pc:chgData name="Jessica Shelton" userId="S::jshelton@kyhousing.org::7b8b0e54-db76-4369-a2e8-1e1cd6af7448" providerId="AD" clId="Web-{DC0F8C6A-0E8F-0522-AD92-AA9B353E6BD7}" dt="2026-05-06T18:40:51.359" v="4232" actId="20577"/>
        <pc:sldMkLst>
          <pc:docMk/>
          <pc:sldMk cId="4051739826" sldId="355"/>
        </pc:sldMkLst>
        <pc:spChg chg="mod">
          <ac:chgData name="Jessica Shelton" userId="S::jshelton@kyhousing.org::7b8b0e54-db76-4369-a2e8-1e1cd6af7448" providerId="AD" clId="Web-{DC0F8C6A-0E8F-0522-AD92-AA9B353E6BD7}" dt="2026-05-06T18:31:55.090" v="3852" actId="20577"/>
          <ac:spMkLst>
            <pc:docMk/>
            <pc:sldMk cId="4051739826" sldId="355"/>
            <ac:spMk id="2" creationId="{D65B3F62-C650-3B09-F1E0-6EE3A9D71897}"/>
          </ac:spMkLst>
        </pc:spChg>
        <pc:spChg chg="del">
          <ac:chgData name="Jessica Shelton" userId="S::jshelton@kyhousing.org::7b8b0e54-db76-4369-a2e8-1e1cd6af7448" providerId="AD" clId="Web-{DC0F8C6A-0E8F-0522-AD92-AA9B353E6BD7}" dt="2026-05-06T18:31:25.511" v="3846"/>
          <ac:spMkLst>
            <pc:docMk/>
            <pc:sldMk cId="4051739826" sldId="355"/>
            <ac:spMk id="3" creationId="{445E150F-4B97-F3B1-6775-9211175EECFC}"/>
          </ac:spMkLst>
        </pc:spChg>
        <pc:spChg chg="add mod">
          <ac:chgData name="Jessica Shelton" userId="S::jshelton@kyhousing.org::7b8b0e54-db76-4369-a2e8-1e1cd6af7448" providerId="AD" clId="Web-{DC0F8C6A-0E8F-0522-AD92-AA9B353E6BD7}" dt="2026-05-06T18:40:51.359" v="4232" actId="20577"/>
          <ac:spMkLst>
            <pc:docMk/>
            <pc:sldMk cId="4051739826" sldId="355"/>
            <ac:spMk id="9" creationId="{9F86F225-E8EF-DE51-EE5C-29F726F135BE}"/>
          </ac:spMkLst>
        </pc:spChg>
        <pc:picChg chg="add mod ord">
          <ac:chgData name="Jessica Shelton" userId="S::jshelton@kyhousing.org::7b8b0e54-db76-4369-a2e8-1e1cd6af7448" providerId="AD" clId="Web-{DC0F8C6A-0E8F-0522-AD92-AA9B353E6BD7}" dt="2026-05-06T18:31:47.824" v="3850"/>
          <ac:picMkLst>
            <pc:docMk/>
            <pc:sldMk cId="4051739826" sldId="355"/>
            <ac:picMk id="4" creationId="{EFF9A394-7E41-569D-4E8D-88BD447744A6}"/>
          </ac:picMkLst>
        </pc:picChg>
      </pc:sldChg>
      <pc:sldChg chg="addSp delSp modSp new mod modClrScheme chgLayout">
        <pc:chgData name="Jessica Shelton" userId="S::jshelton@kyhousing.org::7b8b0e54-db76-4369-a2e8-1e1cd6af7448" providerId="AD" clId="Web-{DC0F8C6A-0E8F-0522-AD92-AA9B353E6BD7}" dt="2026-05-06T18:45:29.690" v="4387"/>
        <pc:sldMkLst>
          <pc:docMk/>
          <pc:sldMk cId="1348220897" sldId="356"/>
        </pc:sldMkLst>
        <pc:spChg chg="mod ord">
          <ac:chgData name="Jessica Shelton" userId="S::jshelton@kyhousing.org::7b8b0e54-db76-4369-a2e8-1e1cd6af7448" providerId="AD" clId="Web-{DC0F8C6A-0E8F-0522-AD92-AA9B353E6BD7}" dt="2026-05-06T18:45:29.690" v="4387"/>
          <ac:spMkLst>
            <pc:docMk/>
            <pc:sldMk cId="1348220897" sldId="356"/>
            <ac:spMk id="2" creationId="{E1DD7665-689E-35BD-7A83-34EB647F2CC3}"/>
          </ac:spMkLst>
        </pc:spChg>
        <pc:spChg chg="mod ord">
          <ac:chgData name="Jessica Shelton" userId="S::jshelton@kyhousing.org::7b8b0e54-db76-4369-a2e8-1e1cd6af7448" providerId="AD" clId="Web-{DC0F8C6A-0E8F-0522-AD92-AA9B353E6BD7}" dt="2026-05-06T18:45:29.690" v="4387"/>
          <ac:spMkLst>
            <pc:docMk/>
            <pc:sldMk cId="1348220897" sldId="356"/>
            <ac:spMk id="3" creationId="{841141DF-5F96-1BE4-D079-D3B5ECE7E972}"/>
          </ac:spMkLst>
        </pc:spChg>
        <pc:spChg chg="add del mod ord">
          <ac:chgData name="Jessica Shelton" userId="S::jshelton@kyhousing.org::7b8b0e54-db76-4369-a2e8-1e1cd6af7448" providerId="AD" clId="Web-{DC0F8C6A-0E8F-0522-AD92-AA9B353E6BD7}" dt="2026-05-06T18:45:29.690" v="4387"/>
          <ac:spMkLst>
            <pc:docMk/>
            <pc:sldMk cId="1348220897" sldId="356"/>
            <ac:spMk id="4" creationId="{F11C75B0-D5B0-71DA-91EB-099505E82BD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D5FC1E-E485-45EC-88D3-E5368A7AB3DE}" type="doc">
      <dgm:prSet loTypeId="urn:microsoft.com/office/officeart/2005/8/layout/bProcess3" loCatId="process" qsTypeId="urn:microsoft.com/office/officeart/2005/8/quickstyle/simple3" qsCatId="simple" csTypeId="urn:microsoft.com/office/officeart/2005/8/colors/accent1_2" csCatId="accent1" phldr="1"/>
      <dgm:spPr/>
      <dgm:t>
        <a:bodyPr/>
        <a:lstStyle/>
        <a:p>
          <a:endParaRPr lang="en-US"/>
        </a:p>
      </dgm:t>
    </dgm:pt>
    <dgm:pt modelId="{BD83EC0D-C592-4759-89FC-8EB484C14EF0}">
      <dgm:prSet phldrT="[Text]"/>
      <dgm:spPr/>
      <dgm:t>
        <a:bodyPr/>
        <a:lstStyle/>
        <a:p>
          <a:r>
            <a:rPr lang="en-US"/>
            <a:t>Application</a:t>
          </a:r>
        </a:p>
      </dgm:t>
    </dgm:pt>
    <dgm:pt modelId="{723B405B-580D-424C-A861-88D22C21A1EF}" type="parTrans" cxnId="{2E07DFB6-48B7-4DB1-ABBF-01D1745905DF}">
      <dgm:prSet/>
      <dgm:spPr/>
      <dgm:t>
        <a:bodyPr/>
        <a:lstStyle/>
        <a:p>
          <a:endParaRPr lang="en-US"/>
        </a:p>
      </dgm:t>
    </dgm:pt>
    <dgm:pt modelId="{20C5E8B2-1D91-42B1-8392-76DF36207EEE}" type="sibTrans" cxnId="{2E07DFB6-48B7-4DB1-ABBF-01D1745905DF}">
      <dgm:prSet/>
      <dgm:spPr/>
      <dgm:t>
        <a:bodyPr/>
        <a:lstStyle/>
        <a:p>
          <a:endParaRPr lang="en-US"/>
        </a:p>
      </dgm:t>
    </dgm:pt>
    <dgm:pt modelId="{33F2EB22-D4F8-4189-9326-80814CA3388A}">
      <dgm:prSet phldrT="[Text]"/>
      <dgm:spPr/>
      <dgm:t>
        <a:bodyPr/>
        <a:lstStyle/>
        <a:p>
          <a:r>
            <a:rPr lang="en-US"/>
            <a:t>Technical Submission</a:t>
          </a:r>
        </a:p>
      </dgm:t>
    </dgm:pt>
    <dgm:pt modelId="{8B70673F-6372-4CE0-8CD0-6E88C7055BC1}" type="parTrans" cxnId="{A3076BC0-5F40-40B6-8D86-8462F056A172}">
      <dgm:prSet/>
      <dgm:spPr/>
      <dgm:t>
        <a:bodyPr/>
        <a:lstStyle/>
        <a:p>
          <a:endParaRPr lang="en-US"/>
        </a:p>
      </dgm:t>
    </dgm:pt>
    <dgm:pt modelId="{786A2A7F-AC20-473E-B1BB-3B05BB6D827B}" type="sibTrans" cxnId="{A3076BC0-5F40-40B6-8D86-8462F056A172}">
      <dgm:prSet/>
      <dgm:spPr/>
      <dgm:t>
        <a:bodyPr/>
        <a:lstStyle/>
        <a:p>
          <a:endParaRPr lang="en-US"/>
        </a:p>
      </dgm:t>
    </dgm:pt>
    <dgm:pt modelId="{76F91353-316B-4786-B878-6FBC1C0E71F2}">
      <dgm:prSet phldrT="[Text]"/>
      <dgm:spPr/>
      <dgm:t>
        <a:bodyPr/>
        <a:lstStyle/>
        <a:p>
          <a:r>
            <a:rPr lang="en-US"/>
            <a:t>Release Of Funds</a:t>
          </a:r>
        </a:p>
      </dgm:t>
    </dgm:pt>
    <dgm:pt modelId="{F0E26CB7-07DD-4B5E-BC11-CEB6E37AB46A}" type="parTrans" cxnId="{C4AECCB2-0F5A-4FD3-981D-1118964A5D3D}">
      <dgm:prSet/>
      <dgm:spPr/>
      <dgm:t>
        <a:bodyPr/>
        <a:lstStyle/>
        <a:p>
          <a:endParaRPr lang="en-US"/>
        </a:p>
      </dgm:t>
    </dgm:pt>
    <dgm:pt modelId="{422A182F-4972-44F0-AB77-1D7137606499}" type="sibTrans" cxnId="{C4AECCB2-0F5A-4FD3-981D-1118964A5D3D}">
      <dgm:prSet/>
      <dgm:spPr/>
      <dgm:t>
        <a:bodyPr/>
        <a:lstStyle/>
        <a:p>
          <a:endParaRPr lang="en-US"/>
        </a:p>
      </dgm:t>
    </dgm:pt>
    <dgm:pt modelId="{87B01F8C-1929-4B71-8D90-AA718F5DBF5E}">
      <dgm:prSet phldrT="[Text]"/>
      <dgm:spPr/>
      <dgm:t>
        <a:bodyPr/>
        <a:lstStyle/>
        <a:p>
          <a:r>
            <a:rPr lang="en-US"/>
            <a:t>Submit House Plans for approval</a:t>
          </a:r>
        </a:p>
      </dgm:t>
    </dgm:pt>
    <dgm:pt modelId="{4B34A943-3599-45DA-9144-67B368E6619A}" type="parTrans" cxnId="{EE542FB2-BFBF-43F7-8E7C-DED055529D4A}">
      <dgm:prSet/>
      <dgm:spPr/>
      <dgm:t>
        <a:bodyPr/>
        <a:lstStyle/>
        <a:p>
          <a:endParaRPr lang="en-US"/>
        </a:p>
      </dgm:t>
    </dgm:pt>
    <dgm:pt modelId="{9A174066-46C4-41B1-BA89-FF62638CBA02}" type="sibTrans" cxnId="{EE542FB2-BFBF-43F7-8E7C-DED055529D4A}">
      <dgm:prSet/>
      <dgm:spPr/>
      <dgm:t>
        <a:bodyPr/>
        <a:lstStyle/>
        <a:p>
          <a:endParaRPr lang="en-US"/>
        </a:p>
      </dgm:t>
    </dgm:pt>
    <dgm:pt modelId="{2DBA20CA-D0B9-4CC5-8A04-CD6F4CB84250}">
      <dgm:prSet phldrT="[Text]"/>
      <dgm:spPr/>
      <dgm:t>
        <a:bodyPr/>
        <a:lstStyle/>
        <a:p>
          <a:r>
            <a:rPr lang="en-US"/>
            <a:t>Identify Properties</a:t>
          </a:r>
        </a:p>
      </dgm:t>
    </dgm:pt>
    <dgm:pt modelId="{529A447F-23FF-413C-8922-A38A452FC48C}" type="parTrans" cxnId="{20665126-26C7-48CC-87DA-5FACE4E62982}">
      <dgm:prSet/>
      <dgm:spPr/>
      <dgm:t>
        <a:bodyPr/>
        <a:lstStyle/>
        <a:p>
          <a:endParaRPr lang="en-US"/>
        </a:p>
      </dgm:t>
    </dgm:pt>
    <dgm:pt modelId="{80AB1A0B-B3B4-4FA0-A117-46513843DA10}" type="sibTrans" cxnId="{20665126-26C7-48CC-87DA-5FACE4E62982}">
      <dgm:prSet/>
      <dgm:spPr/>
      <dgm:t>
        <a:bodyPr/>
        <a:lstStyle/>
        <a:p>
          <a:endParaRPr lang="en-US"/>
        </a:p>
      </dgm:t>
    </dgm:pt>
    <dgm:pt modelId="{C1F9AA44-FB96-41CB-9F83-071A4725AB6F}">
      <dgm:prSet phldrT="[Text]"/>
      <dgm:spPr/>
      <dgm:t>
        <a:bodyPr/>
        <a:lstStyle/>
        <a:p>
          <a:r>
            <a:rPr lang="en-US"/>
            <a:t>If HOME screen for issues ; submit HEROS ERR</a:t>
          </a:r>
        </a:p>
      </dgm:t>
    </dgm:pt>
    <dgm:pt modelId="{4C1389B5-E715-47BD-9476-D7D7C0401D7E}" type="parTrans" cxnId="{25773843-CF0A-462F-A28D-CD901303B4D2}">
      <dgm:prSet/>
      <dgm:spPr/>
      <dgm:t>
        <a:bodyPr/>
        <a:lstStyle/>
        <a:p>
          <a:endParaRPr lang="en-US"/>
        </a:p>
      </dgm:t>
    </dgm:pt>
    <dgm:pt modelId="{9151BB64-D893-44D9-B228-ECCA0F8B0252}" type="sibTrans" cxnId="{25773843-CF0A-462F-A28D-CD901303B4D2}">
      <dgm:prSet/>
      <dgm:spPr/>
      <dgm:t>
        <a:bodyPr/>
        <a:lstStyle/>
        <a:p>
          <a:endParaRPr lang="en-US"/>
        </a:p>
      </dgm:t>
    </dgm:pt>
    <dgm:pt modelId="{58459C7D-D81E-41E2-80E7-97C6BA74A970}">
      <dgm:prSet phldrT="[Text]"/>
      <dgm:spPr/>
      <dgm:t>
        <a:bodyPr/>
        <a:lstStyle/>
        <a:p>
          <a:r>
            <a:rPr lang="en-US"/>
            <a:t>Identify a Client </a:t>
          </a:r>
        </a:p>
      </dgm:t>
    </dgm:pt>
    <dgm:pt modelId="{4DD03580-15D3-40CC-AF6D-E919036ABA85}" type="parTrans" cxnId="{4A71DF19-6593-4FE6-A7CB-7AC1E2BE9E33}">
      <dgm:prSet/>
      <dgm:spPr/>
      <dgm:t>
        <a:bodyPr/>
        <a:lstStyle/>
        <a:p>
          <a:endParaRPr lang="en-US"/>
        </a:p>
      </dgm:t>
    </dgm:pt>
    <dgm:pt modelId="{10588347-48BD-4A0E-BF5C-68020128AB4F}" type="sibTrans" cxnId="{4A71DF19-6593-4FE6-A7CB-7AC1E2BE9E33}">
      <dgm:prSet/>
      <dgm:spPr/>
      <dgm:t>
        <a:bodyPr/>
        <a:lstStyle/>
        <a:p>
          <a:endParaRPr lang="en-US"/>
        </a:p>
      </dgm:t>
    </dgm:pt>
    <dgm:pt modelId="{B9D5F031-8861-4E4A-BC05-BDB2EF0FFAE1}">
      <dgm:prSet phldrT="[Text]"/>
      <dgm:spPr/>
      <dgm:t>
        <a:bodyPr/>
        <a:lstStyle/>
        <a:p>
          <a:r>
            <a:rPr lang="en-US"/>
            <a:t>Submit Activity Setup </a:t>
          </a:r>
        </a:p>
      </dgm:t>
    </dgm:pt>
    <dgm:pt modelId="{52B02A06-1B82-4BFB-9678-86D76BF94F8D}" type="parTrans" cxnId="{446BEA26-3B13-4FC7-9EEE-F6F90D318318}">
      <dgm:prSet/>
      <dgm:spPr/>
      <dgm:t>
        <a:bodyPr/>
        <a:lstStyle/>
        <a:p>
          <a:endParaRPr lang="en-US"/>
        </a:p>
      </dgm:t>
    </dgm:pt>
    <dgm:pt modelId="{AD67581F-057B-465A-9595-06AC7E7F9988}" type="sibTrans" cxnId="{446BEA26-3B13-4FC7-9EEE-F6F90D318318}">
      <dgm:prSet/>
      <dgm:spPr/>
      <dgm:t>
        <a:bodyPr/>
        <a:lstStyle/>
        <a:p>
          <a:endParaRPr lang="en-US"/>
        </a:p>
      </dgm:t>
    </dgm:pt>
    <dgm:pt modelId="{2F9982C3-8CE2-4A53-8398-F5EC7DF06D33}">
      <dgm:prSet phldrT="[Text]"/>
      <dgm:spPr/>
      <dgm:t>
        <a:bodyPr/>
        <a:lstStyle/>
        <a:p>
          <a:r>
            <a:rPr lang="en-US"/>
            <a:t>Release of Activity Funds- Activity begins</a:t>
          </a:r>
        </a:p>
      </dgm:t>
    </dgm:pt>
    <dgm:pt modelId="{D34A9EC4-7863-468D-9607-4DCE0D2D4B7B}" type="parTrans" cxnId="{3DA5A78F-C3DC-4C33-93E1-B82B93258EFE}">
      <dgm:prSet/>
      <dgm:spPr/>
      <dgm:t>
        <a:bodyPr/>
        <a:lstStyle/>
        <a:p>
          <a:endParaRPr lang="en-US"/>
        </a:p>
      </dgm:t>
    </dgm:pt>
    <dgm:pt modelId="{EDA89A40-8391-440A-A8C5-49159A960007}" type="sibTrans" cxnId="{3DA5A78F-C3DC-4C33-93E1-B82B93258EFE}">
      <dgm:prSet/>
      <dgm:spPr/>
      <dgm:t>
        <a:bodyPr/>
        <a:lstStyle/>
        <a:p>
          <a:endParaRPr lang="en-US"/>
        </a:p>
      </dgm:t>
    </dgm:pt>
    <dgm:pt modelId="{B1CD728B-AA51-48E8-BC43-64D11549C803}">
      <dgm:prSet phldrT="[Text]"/>
      <dgm:spPr/>
      <dgm:t>
        <a:bodyPr/>
        <a:lstStyle/>
        <a:p>
          <a:r>
            <a:rPr lang="en-US"/>
            <a:t>Inspections for Footer and Framing Scheduled</a:t>
          </a:r>
        </a:p>
      </dgm:t>
    </dgm:pt>
    <dgm:pt modelId="{E36E897E-045E-4AB6-B975-955E7351ED23}" type="parTrans" cxnId="{564F2E92-35FD-419F-AACB-86743A6A9D36}">
      <dgm:prSet/>
      <dgm:spPr/>
      <dgm:t>
        <a:bodyPr/>
        <a:lstStyle/>
        <a:p>
          <a:endParaRPr lang="en-US"/>
        </a:p>
      </dgm:t>
    </dgm:pt>
    <dgm:pt modelId="{29233790-415D-451F-824B-7D494B1F3FE4}" type="sibTrans" cxnId="{564F2E92-35FD-419F-AACB-86743A6A9D36}">
      <dgm:prSet/>
      <dgm:spPr/>
      <dgm:t>
        <a:bodyPr/>
        <a:lstStyle/>
        <a:p>
          <a:endParaRPr lang="en-US"/>
        </a:p>
      </dgm:t>
    </dgm:pt>
    <dgm:pt modelId="{8DE6E8D3-C877-4515-A8A1-78AF6FC52AE0}">
      <dgm:prSet phldrT="[Text]"/>
      <dgm:spPr/>
      <dgm:t>
        <a:bodyPr/>
        <a:lstStyle/>
        <a:p>
          <a:r>
            <a:rPr lang="en-US"/>
            <a:t>Submit Closing Documents 3 weeks prior to closing</a:t>
          </a:r>
        </a:p>
      </dgm:t>
    </dgm:pt>
    <dgm:pt modelId="{3BA05D8B-32EA-48CC-802B-4CBBCA85EDC0}" type="parTrans" cxnId="{F51C373C-2363-4040-BE0D-5D311BE22A8A}">
      <dgm:prSet/>
      <dgm:spPr/>
      <dgm:t>
        <a:bodyPr/>
        <a:lstStyle/>
        <a:p>
          <a:endParaRPr lang="en-US"/>
        </a:p>
      </dgm:t>
    </dgm:pt>
    <dgm:pt modelId="{6702D398-33E6-40E3-9CFD-E8F04454923A}" type="sibTrans" cxnId="{F51C373C-2363-4040-BE0D-5D311BE22A8A}">
      <dgm:prSet/>
      <dgm:spPr/>
      <dgm:t>
        <a:bodyPr/>
        <a:lstStyle/>
        <a:p>
          <a:endParaRPr lang="en-US"/>
        </a:p>
      </dgm:t>
    </dgm:pt>
    <dgm:pt modelId="{ADA728CB-A9B9-49C0-862E-935DF10000A2}">
      <dgm:prSet phldrT="[Text]"/>
      <dgm:spPr/>
      <dgm:t>
        <a:bodyPr/>
        <a:lstStyle/>
        <a:p>
          <a:r>
            <a:rPr lang="en-US"/>
            <a:t>Final Inspection </a:t>
          </a:r>
        </a:p>
      </dgm:t>
    </dgm:pt>
    <dgm:pt modelId="{E1420513-5248-4016-B3AD-8BDDA144EDA7}" type="parTrans" cxnId="{86A1F407-A153-4AEF-B489-1A12BD0D0B9F}">
      <dgm:prSet/>
      <dgm:spPr/>
      <dgm:t>
        <a:bodyPr/>
        <a:lstStyle/>
        <a:p>
          <a:endParaRPr lang="en-US"/>
        </a:p>
      </dgm:t>
    </dgm:pt>
    <dgm:pt modelId="{F9AEC030-1498-49A5-9732-D908926FAB33}" type="sibTrans" cxnId="{86A1F407-A153-4AEF-B489-1A12BD0D0B9F}">
      <dgm:prSet/>
      <dgm:spPr/>
      <dgm:t>
        <a:bodyPr/>
        <a:lstStyle/>
        <a:p>
          <a:endParaRPr lang="en-US"/>
        </a:p>
      </dgm:t>
    </dgm:pt>
    <dgm:pt modelId="{E5DDBF76-BFAA-4A96-B679-4B80657FC61A}">
      <dgm:prSet phldrT="[Text]"/>
      <dgm:spPr/>
      <dgm:t>
        <a:bodyPr/>
        <a:lstStyle/>
        <a:p>
          <a:r>
            <a:rPr lang="en-US"/>
            <a:t>Final Draw</a:t>
          </a:r>
        </a:p>
      </dgm:t>
    </dgm:pt>
    <dgm:pt modelId="{76235226-BD10-4DAD-B330-1D0B665DCBA8}" type="parTrans" cxnId="{26725628-EF17-42F0-AA82-B6F7EB052767}">
      <dgm:prSet/>
      <dgm:spPr/>
      <dgm:t>
        <a:bodyPr/>
        <a:lstStyle/>
        <a:p>
          <a:endParaRPr lang="en-US"/>
        </a:p>
      </dgm:t>
    </dgm:pt>
    <dgm:pt modelId="{9EB47184-27AF-4E6D-9012-3E59B319E224}" type="sibTrans" cxnId="{26725628-EF17-42F0-AA82-B6F7EB052767}">
      <dgm:prSet/>
      <dgm:spPr/>
      <dgm:t>
        <a:bodyPr/>
        <a:lstStyle/>
        <a:p>
          <a:endParaRPr lang="en-US"/>
        </a:p>
      </dgm:t>
    </dgm:pt>
    <dgm:pt modelId="{AE0E1CE7-142D-433D-A45F-AB12CDE795F8}">
      <dgm:prSet phldrT="[Text]"/>
      <dgm:spPr/>
      <dgm:t>
        <a:bodyPr/>
        <a:lstStyle/>
        <a:p>
          <a:r>
            <a:rPr lang="en-US"/>
            <a:t>Activity Completed! </a:t>
          </a:r>
        </a:p>
      </dgm:t>
    </dgm:pt>
    <dgm:pt modelId="{8E0C2C9E-C183-4636-BFEC-A8DD9819B026}" type="parTrans" cxnId="{4A62682E-6EB0-4258-8C86-D32637A96B8B}">
      <dgm:prSet/>
      <dgm:spPr/>
      <dgm:t>
        <a:bodyPr/>
        <a:lstStyle/>
        <a:p>
          <a:endParaRPr lang="en-US"/>
        </a:p>
      </dgm:t>
    </dgm:pt>
    <dgm:pt modelId="{4AB1698D-63C1-4859-BA20-9590A28478FD}" type="sibTrans" cxnId="{4A62682E-6EB0-4258-8C86-D32637A96B8B}">
      <dgm:prSet/>
      <dgm:spPr/>
      <dgm:t>
        <a:bodyPr/>
        <a:lstStyle/>
        <a:p>
          <a:endParaRPr lang="en-US"/>
        </a:p>
      </dgm:t>
    </dgm:pt>
    <dgm:pt modelId="{C9A723A7-761E-43D9-8D35-924210010D41}" type="pres">
      <dgm:prSet presAssocID="{AAD5FC1E-E485-45EC-88D3-E5368A7AB3DE}" presName="Name0" presStyleCnt="0">
        <dgm:presLayoutVars>
          <dgm:dir/>
          <dgm:resizeHandles val="exact"/>
        </dgm:presLayoutVars>
      </dgm:prSet>
      <dgm:spPr/>
    </dgm:pt>
    <dgm:pt modelId="{8180C3F7-236D-47F8-9AAC-438E77A8C50F}" type="pres">
      <dgm:prSet presAssocID="{BD83EC0D-C592-4759-89FC-8EB484C14EF0}" presName="node" presStyleLbl="node1" presStyleIdx="0" presStyleCnt="13">
        <dgm:presLayoutVars>
          <dgm:bulletEnabled val="1"/>
        </dgm:presLayoutVars>
      </dgm:prSet>
      <dgm:spPr/>
    </dgm:pt>
    <dgm:pt modelId="{4EF89C44-FD84-40A1-B7A9-A0436A1CB82B}" type="pres">
      <dgm:prSet presAssocID="{20C5E8B2-1D91-42B1-8392-76DF36207EEE}" presName="sibTrans" presStyleLbl="sibTrans1D1" presStyleIdx="0" presStyleCnt="12"/>
      <dgm:spPr/>
    </dgm:pt>
    <dgm:pt modelId="{4FD4D695-96C7-465E-AFF5-B0B51B0099B8}" type="pres">
      <dgm:prSet presAssocID="{20C5E8B2-1D91-42B1-8392-76DF36207EEE}" presName="connectorText" presStyleLbl="sibTrans1D1" presStyleIdx="0" presStyleCnt="12"/>
      <dgm:spPr/>
    </dgm:pt>
    <dgm:pt modelId="{19F557AD-24A2-47CA-BF54-9F1B3CDBFF85}" type="pres">
      <dgm:prSet presAssocID="{33F2EB22-D4F8-4189-9326-80814CA3388A}" presName="node" presStyleLbl="node1" presStyleIdx="1" presStyleCnt="13">
        <dgm:presLayoutVars>
          <dgm:bulletEnabled val="1"/>
        </dgm:presLayoutVars>
      </dgm:prSet>
      <dgm:spPr/>
    </dgm:pt>
    <dgm:pt modelId="{EFA88551-2F25-4D38-AEE6-E92C3B88CEC8}" type="pres">
      <dgm:prSet presAssocID="{786A2A7F-AC20-473E-B1BB-3B05BB6D827B}" presName="sibTrans" presStyleLbl="sibTrans1D1" presStyleIdx="1" presStyleCnt="12"/>
      <dgm:spPr/>
    </dgm:pt>
    <dgm:pt modelId="{F5C28878-5B74-4DC6-A299-5D19E5F3E28E}" type="pres">
      <dgm:prSet presAssocID="{786A2A7F-AC20-473E-B1BB-3B05BB6D827B}" presName="connectorText" presStyleLbl="sibTrans1D1" presStyleIdx="1" presStyleCnt="12"/>
      <dgm:spPr/>
    </dgm:pt>
    <dgm:pt modelId="{6CDAF164-46E9-449A-808A-F4F383997D5C}" type="pres">
      <dgm:prSet presAssocID="{76F91353-316B-4786-B878-6FBC1C0E71F2}" presName="node" presStyleLbl="node1" presStyleIdx="2" presStyleCnt="13">
        <dgm:presLayoutVars>
          <dgm:bulletEnabled val="1"/>
        </dgm:presLayoutVars>
      </dgm:prSet>
      <dgm:spPr/>
    </dgm:pt>
    <dgm:pt modelId="{C0D66390-1F5A-4CF0-9B77-DAF1091247BC}" type="pres">
      <dgm:prSet presAssocID="{422A182F-4972-44F0-AB77-1D7137606499}" presName="sibTrans" presStyleLbl="sibTrans1D1" presStyleIdx="2" presStyleCnt="12"/>
      <dgm:spPr/>
    </dgm:pt>
    <dgm:pt modelId="{8A142675-95A3-442F-AFB8-A2C73EC69996}" type="pres">
      <dgm:prSet presAssocID="{422A182F-4972-44F0-AB77-1D7137606499}" presName="connectorText" presStyleLbl="sibTrans1D1" presStyleIdx="2" presStyleCnt="12"/>
      <dgm:spPr/>
    </dgm:pt>
    <dgm:pt modelId="{E8852039-999E-40C3-9368-4A120222B923}" type="pres">
      <dgm:prSet presAssocID="{87B01F8C-1929-4B71-8D90-AA718F5DBF5E}" presName="node" presStyleLbl="node1" presStyleIdx="3" presStyleCnt="13">
        <dgm:presLayoutVars>
          <dgm:bulletEnabled val="1"/>
        </dgm:presLayoutVars>
      </dgm:prSet>
      <dgm:spPr/>
    </dgm:pt>
    <dgm:pt modelId="{3C27B23D-EDA8-4850-BEF1-79D1EDDD9377}" type="pres">
      <dgm:prSet presAssocID="{9A174066-46C4-41B1-BA89-FF62638CBA02}" presName="sibTrans" presStyleLbl="sibTrans1D1" presStyleIdx="3" presStyleCnt="12"/>
      <dgm:spPr/>
    </dgm:pt>
    <dgm:pt modelId="{54DCFDD3-FA09-48D7-BFA4-9ECC639C7DD4}" type="pres">
      <dgm:prSet presAssocID="{9A174066-46C4-41B1-BA89-FF62638CBA02}" presName="connectorText" presStyleLbl="sibTrans1D1" presStyleIdx="3" presStyleCnt="12"/>
      <dgm:spPr/>
    </dgm:pt>
    <dgm:pt modelId="{190DCAA1-F775-4A94-BF45-F16DD29F8A9E}" type="pres">
      <dgm:prSet presAssocID="{2DBA20CA-D0B9-4CC5-8A04-CD6F4CB84250}" presName="node" presStyleLbl="node1" presStyleIdx="4" presStyleCnt="13">
        <dgm:presLayoutVars>
          <dgm:bulletEnabled val="1"/>
        </dgm:presLayoutVars>
      </dgm:prSet>
      <dgm:spPr/>
    </dgm:pt>
    <dgm:pt modelId="{9CAB2657-1695-4CC8-B1EE-7D80E0AB279E}" type="pres">
      <dgm:prSet presAssocID="{80AB1A0B-B3B4-4FA0-A117-46513843DA10}" presName="sibTrans" presStyleLbl="sibTrans1D1" presStyleIdx="4" presStyleCnt="12"/>
      <dgm:spPr/>
    </dgm:pt>
    <dgm:pt modelId="{A245A8F6-511F-4C2B-9749-8F59A5D6EF39}" type="pres">
      <dgm:prSet presAssocID="{80AB1A0B-B3B4-4FA0-A117-46513843DA10}" presName="connectorText" presStyleLbl="sibTrans1D1" presStyleIdx="4" presStyleCnt="12"/>
      <dgm:spPr/>
    </dgm:pt>
    <dgm:pt modelId="{7A4FA836-0EF9-43C0-8AD7-F406C48CEF77}" type="pres">
      <dgm:prSet presAssocID="{58459C7D-D81E-41E2-80E7-97C6BA74A970}" presName="node" presStyleLbl="node1" presStyleIdx="5" presStyleCnt="13">
        <dgm:presLayoutVars>
          <dgm:bulletEnabled val="1"/>
        </dgm:presLayoutVars>
      </dgm:prSet>
      <dgm:spPr/>
    </dgm:pt>
    <dgm:pt modelId="{DC11F989-71BF-40D9-A3CB-E2451F4F74FD}" type="pres">
      <dgm:prSet presAssocID="{10588347-48BD-4A0E-BF5C-68020128AB4F}" presName="sibTrans" presStyleLbl="sibTrans1D1" presStyleIdx="5" presStyleCnt="12"/>
      <dgm:spPr/>
    </dgm:pt>
    <dgm:pt modelId="{B0C1C27C-7DFD-4C29-8E9D-7F73A50DA4AA}" type="pres">
      <dgm:prSet presAssocID="{10588347-48BD-4A0E-BF5C-68020128AB4F}" presName="connectorText" presStyleLbl="sibTrans1D1" presStyleIdx="5" presStyleCnt="12"/>
      <dgm:spPr/>
    </dgm:pt>
    <dgm:pt modelId="{7CDE7BF7-8A5B-48DE-A733-BE5DBB0320F9}" type="pres">
      <dgm:prSet presAssocID="{B9D5F031-8861-4E4A-BC05-BDB2EF0FFAE1}" presName="node" presStyleLbl="node1" presStyleIdx="6" presStyleCnt="13">
        <dgm:presLayoutVars>
          <dgm:bulletEnabled val="1"/>
        </dgm:presLayoutVars>
      </dgm:prSet>
      <dgm:spPr/>
    </dgm:pt>
    <dgm:pt modelId="{91E12876-EBE2-497A-9CB1-F0BD57A0471F}" type="pres">
      <dgm:prSet presAssocID="{AD67581F-057B-465A-9595-06AC7E7F9988}" presName="sibTrans" presStyleLbl="sibTrans1D1" presStyleIdx="6" presStyleCnt="12"/>
      <dgm:spPr/>
    </dgm:pt>
    <dgm:pt modelId="{1B2A493A-9C67-421C-BC5B-EA36F93744A2}" type="pres">
      <dgm:prSet presAssocID="{AD67581F-057B-465A-9595-06AC7E7F9988}" presName="connectorText" presStyleLbl="sibTrans1D1" presStyleIdx="6" presStyleCnt="12"/>
      <dgm:spPr/>
    </dgm:pt>
    <dgm:pt modelId="{0600F763-DD57-449D-AB5B-5A1113DE2D53}" type="pres">
      <dgm:prSet presAssocID="{2F9982C3-8CE2-4A53-8398-F5EC7DF06D33}" presName="node" presStyleLbl="node1" presStyleIdx="7" presStyleCnt="13">
        <dgm:presLayoutVars>
          <dgm:bulletEnabled val="1"/>
        </dgm:presLayoutVars>
      </dgm:prSet>
      <dgm:spPr/>
    </dgm:pt>
    <dgm:pt modelId="{AB5D8C5D-32C1-415B-B708-44B2EB08A309}" type="pres">
      <dgm:prSet presAssocID="{EDA89A40-8391-440A-A8C5-49159A960007}" presName="sibTrans" presStyleLbl="sibTrans1D1" presStyleIdx="7" presStyleCnt="12"/>
      <dgm:spPr/>
    </dgm:pt>
    <dgm:pt modelId="{B4820769-E3D6-4E60-BE5F-0008FF45FF45}" type="pres">
      <dgm:prSet presAssocID="{EDA89A40-8391-440A-A8C5-49159A960007}" presName="connectorText" presStyleLbl="sibTrans1D1" presStyleIdx="7" presStyleCnt="12"/>
      <dgm:spPr/>
    </dgm:pt>
    <dgm:pt modelId="{FC1A4A5B-ED64-4DF2-81A1-8A69BF5ED907}" type="pres">
      <dgm:prSet presAssocID="{B1CD728B-AA51-48E8-BC43-64D11549C803}" presName="node" presStyleLbl="node1" presStyleIdx="8" presStyleCnt="13">
        <dgm:presLayoutVars>
          <dgm:bulletEnabled val="1"/>
        </dgm:presLayoutVars>
      </dgm:prSet>
      <dgm:spPr/>
    </dgm:pt>
    <dgm:pt modelId="{0DD0EA78-1EF2-494E-A403-2D6FB35B6E22}" type="pres">
      <dgm:prSet presAssocID="{29233790-415D-451F-824B-7D494B1F3FE4}" presName="sibTrans" presStyleLbl="sibTrans1D1" presStyleIdx="8" presStyleCnt="12"/>
      <dgm:spPr/>
    </dgm:pt>
    <dgm:pt modelId="{81489E05-C1D4-42C1-924B-3E25BC88AA2F}" type="pres">
      <dgm:prSet presAssocID="{29233790-415D-451F-824B-7D494B1F3FE4}" presName="connectorText" presStyleLbl="sibTrans1D1" presStyleIdx="8" presStyleCnt="12"/>
      <dgm:spPr/>
    </dgm:pt>
    <dgm:pt modelId="{C9B94A9E-58AB-4270-A3F1-E4115701BAB0}" type="pres">
      <dgm:prSet presAssocID="{8DE6E8D3-C877-4515-A8A1-78AF6FC52AE0}" presName="node" presStyleLbl="node1" presStyleIdx="9" presStyleCnt="13">
        <dgm:presLayoutVars>
          <dgm:bulletEnabled val="1"/>
        </dgm:presLayoutVars>
      </dgm:prSet>
      <dgm:spPr/>
    </dgm:pt>
    <dgm:pt modelId="{EFA677FE-7C03-4AA7-87D6-57EEF23B6E4C}" type="pres">
      <dgm:prSet presAssocID="{6702D398-33E6-40E3-9CFD-E8F04454923A}" presName="sibTrans" presStyleLbl="sibTrans1D1" presStyleIdx="9" presStyleCnt="12"/>
      <dgm:spPr/>
    </dgm:pt>
    <dgm:pt modelId="{3D74AEF6-ABA5-4960-80EF-3DADF4844312}" type="pres">
      <dgm:prSet presAssocID="{6702D398-33E6-40E3-9CFD-E8F04454923A}" presName="connectorText" presStyleLbl="sibTrans1D1" presStyleIdx="9" presStyleCnt="12"/>
      <dgm:spPr/>
    </dgm:pt>
    <dgm:pt modelId="{639A3963-1689-45EB-B72D-F71B3B3320B8}" type="pres">
      <dgm:prSet presAssocID="{ADA728CB-A9B9-49C0-862E-935DF10000A2}" presName="node" presStyleLbl="node1" presStyleIdx="10" presStyleCnt="13">
        <dgm:presLayoutVars>
          <dgm:bulletEnabled val="1"/>
        </dgm:presLayoutVars>
      </dgm:prSet>
      <dgm:spPr/>
    </dgm:pt>
    <dgm:pt modelId="{4458DBA5-5ACC-4B6C-9CDF-51660EC8E207}" type="pres">
      <dgm:prSet presAssocID="{F9AEC030-1498-49A5-9732-D908926FAB33}" presName="sibTrans" presStyleLbl="sibTrans1D1" presStyleIdx="10" presStyleCnt="12"/>
      <dgm:spPr/>
    </dgm:pt>
    <dgm:pt modelId="{6253F174-D889-4C1F-9A4E-14FAC6A549B8}" type="pres">
      <dgm:prSet presAssocID="{F9AEC030-1498-49A5-9732-D908926FAB33}" presName="connectorText" presStyleLbl="sibTrans1D1" presStyleIdx="10" presStyleCnt="12"/>
      <dgm:spPr/>
    </dgm:pt>
    <dgm:pt modelId="{F5D501D3-D7A5-42C6-AEA2-1061D46256F6}" type="pres">
      <dgm:prSet presAssocID="{E5DDBF76-BFAA-4A96-B679-4B80657FC61A}" presName="node" presStyleLbl="node1" presStyleIdx="11" presStyleCnt="13">
        <dgm:presLayoutVars>
          <dgm:bulletEnabled val="1"/>
        </dgm:presLayoutVars>
      </dgm:prSet>
      <dgm:spPr/>
    </dgm:pt>
    <dgm:pt modelId="{4FB67773-14D1-4241-8900-F22066E8E9DC}" type="pres">
      <dgm:prSet presAssocID="{9EB47184-27AF-4E6D-9012-3E59B319E224}" presName="sibTrans" presStyleLbl="sibTrans1D1" presStyleIdx="11" presStyleCnt="12"/>
      <dgm:spPr/>
    </dgm:pt>
    <dgm:pt modelId="{220DEDC3-549E-49E2-AC75-57337EFC6357}" type="pres">
      <dgm:prSet presAssocID="{9EB47184-27AF-4E6D-9012-3E59B319E224}" presName="connectorText" presStyleLbl="sibTrans1D1" presStyleIdx="11" presStyleCnt="12"/>
      <dgm:spPr/>
    </dgm:pt>
    <dgm:pt modelId="{FCAC92B7-F61C-48F7-AAB6-94B7924FAA0E}" type="pres">
      <dgm:prSet presAssocID="{AE0E1CE7-142D-433D-A45F-AB12CDE795F8}" presName="node" presStyleLbl="node1" presStyleIdx="12" presStyleCnt="13" custScaleX="469187">
        <dgm:presLayoutVars>
          <dgm:bulletEnabled val="1"/>
        </dgm:presLayoutVars>
      </dgm:prSet>
      <dgm:spPr/>
    </dgm:pt>
  </dgm:ptLst>
  <dgm:cxnLst>
    <dgm:cxn modelId="{86A1F407-A153-4AEF-B489-1A12BD0D0B9F}" srcId="{AAD5FC1E-E485-45EC-88D3-E5368A7AB3DE}" destId="{ADA728CB-A9B9-49C0-862E-935DF10000A2}" srcOrd="10" destOrd="0" parTransId="{E1420513-5248-4016-B3AD-8BDDA144EDA7}" sibTransId="{F9AEC030-1498-49A5-9732-D908926FAB33}"/>
    <dgm:cxn modelId="{4A71DF19-6593-4FE6-A7CB-7AC1E2BE9E33}" srcId="{AAD5FC1E-E485-45EC-88D3-E5368A7AB3DE}" destId="{58459C7D-D81E-41E2-80E7-97C6BA74A970}" srcOrd="5" destOrd="0" parTransId="{4DD03580-15D3-40CC-AF6D-E919036ABA85}" sibTransId="{10588347-48BD-4A0E-BF5C-68020128AB4F}"/>
    <dgm:cxn modelId="{60830B1F-F8EA-4F9A-9A99-DEE828FD305C}" type="presOf" srcId="{10588347-48BD-4A0E-BF5C-68020128AB4F}" destId="{DC11F989-71BF-40D9-A3CB-E2451F4F74FD}" srcOrd="0" destOrd="0" presId="urn:microsoft.com/office/officeart/2005/8/layout/bProcess3"/>
    <dgm:cxn modelId="{DBE55B26-5C37-4AE2-BF37-28E740B2F027}" type="presOf" srcId="{76F91353-316B-4786-B878-6FBC1C0E71F2}" destId="{6CDAF164-46E9-449A-808A-F4F383997D5C}" srcOrd="0" destOrd="0" presId="urn:microsoft.com/office/officeart/2005/8/layout/bProcess3"/>
    <dgm:cxn modelId="{20665126-26C7-48CC-87DA-5FACE4E62982}" srcId="{AAD5FC1E-E485-45EC-88D3-E5368A7AB3DE}" destId="{2DBA20CA-D0B9-4CC5-8A04-CD6F4CB84250}" srcOrd="4" destOrd="0" parTransId="{529A447F-23FF-413C-8922-A38A452FC48C}" sibTransId="{80AB1A0B-B3B4-4FA0-A117-46513843DA10}"/>
    <dgm:cxn modelId="{446BEA26-3B13-4FC7-9EEE-F6F90D318318}" srcId="{AAD5FC1E-E485-45EC-88D3-E5368A7AB3DE}" destId="{B9D5F031-8861-4E4A-BC05-BDB2EF0FFAE1}" srcOrd="6" destOrd="0" parTransId="{52B02A06-1B82-4BFB-9678-86D76BF94F8D}" sibTransId="{AD67581F-057B-465A-9595-06AC7E7F9988}"/>
    <dgm:cxn modelId="{58C36127-E0F9-42EE-9600-718AF3EC4407}" type="presOf" srcId="{80AB1A0B-B3B4-4FA0-A117-46513843DA10}" destId="{A245A8F6-511F-4C2B-9749-8F59A5D6EF39}" srcOrd="1" destOrd="0" presId="urn:microsoft.com/office/officeart/2005/8/layout/bProcess3"/>
    <dgm:cxn modelId="{26725628-EF17-42F0-AA82-B6F7EB052767}" srcId="{AAD5FC1E-E485-45EC-88D3-E5368A7AB3DE}" destId="{E5DDBF76-BFAA-4A96-B679-4B80657FC61A}" srcOrd="11" destOrd="0" parTransId="{76235226-BD10-4DAD-B330-1D0B665DCBA8}" sibTransId="{9EB47184-27AF-4E6D-9012-3E59B319E224}"/>
    <dgm:cxn modelId="{93BA9528-A935-49B4-A54E-FF9551EFFAF0}" type="presOf" srcId="{20C5E8B2-1D91-42B1-8392-76DF36207EEE}" destId="{4FD4D695-96C7-465E-AFF5-B0B51B0099B8}" srcOrd="1" destOrd="0" presId="urn:microsoft.com/office/officeart/2005/8/layout/bProcess3"/>
    <dgm:cxn modelId="{4A75CB2A-EF9B-4C69-8A3E-C235CAA22E79}" type="presOf" srcId="{C1F9AA44-FB96-41CB-9F83-071A4725AB6F}" destId="{190DCAA1-F775-4A94-BF45-F16DD29F8A9E}" srcOrd="0" destOrd="1" presId="urn:microsoft.com/office/officeart/2005/8/layout/bProcess3"/>
    <dgm:cxn modelId="{4A62682E-6EB0-4258-8C86-D32637A96B8B}" srcId="{AAD5FC1E-E485-45EC-88D3-E5368A7AB3DE}" destId="{AE0E1CE7-142D-433D-A45F-AB12CDE795F8}" srcOrd="12" destOrd="0" parTransId="{8E0C2C9E-C183-4636-BFEC-A8DD9819B026}" sibTransId="{4AB1698D-63C1-4859-BA20-9590A28478FD}"/>
    <dgm:cxn modelId="{8B11C12E-F2C2-4F57-AD3F-FBD5884DB56A}" type="presOf" srcId="{6702D398-33E6-40E3-9CFD-E8F04454923A}" destId="{3D74AEF6-ABA5-4960-80EF-3DADF4844312}" srcOrd="1" destOrd="0" presId="urn:microsoft.com/office/officeart/2005/8/layout/bProcess3"/>
    <dgm:cxn modelId="{3A624F33-4F25-4969-ACA3-81ED0BCAEE91}" type="presOf" srcId="{80AB1A0B-B3B4-4FA0-A117-46513843DA10}" destId="{9CAB2657-1695-4CC8-B1EE-7D80E0AB279E}" srcOrd="0" destOrd="0" presId="urn:microsoft.com/office/officeart/2005/8/layout/bProcess3"/>
    <dgm:cxn modelId="{F51C373C-2363-4040-BE0D-5D311BE22A8A}" srcId="{AAD5FC1E-E485-45EC-88D3-E5368A7AB3DE}" destId="{8DE6E8D3-C877-4515-A8A1-78AF6FC52AE0}" srcOrd="9" destOrd="0" parTransId="{3BA05D8B-32EA-48CC-802B-4CBBCA85EDC0}" sibTransId="{6702D398-33E6-40E3-9CFD-E8F04454923A}"/>
    <dgm:cxn modelId="{CFC65640-C387-4B16-94E9-F9F29504095A}" type="presOf" srcId="{F9AEC030-1498-49A5-9732-D908926FAB33}" destId="{6253F174-D889-4C1F-9A4E-14FAC6A549B8}" srcOrd="1" destOrd="0" presId="urn:microsoft.com/office/officeart/2005/8/layout/bProcess3"/>
    <dgm:cxn modelId="{79796F5B-3E91-4F72-A3E7-7A2BA99904A3}" type="presOf" srcId="{EDA89A40-8391-440A-A8C5-49159A960007}" destId="{B4820769-E3D6-4E60-BE5F-0008FF45FF45}" srcOrd="1" destOrd="0" presId="urn:microsoft.com/office/officeart/2005/8/layout/bProcess3"/>
    <dgm:cxn modelId="{39278C5C-1ED6-4F22-A09E-C62825CACA2F}" type="presOf" srcId="{9A174066-46C4-41B1-BA89-FF62638CBA02}" destId="{54DCFDD3-FA09-48D7-BFA4-9ECC639C7DD4}" srcOrd="1" destOrd="0" presId="urn:microsoft.com/office/officeart/2005/8/layout/bProcess3"/>
    <dgm:cxn modelId="{67F7FF5E-84B7-40CC-8C4A-4FDFABFB92CA}" type="presOf" srcId="{E5DDBF76-BFAA-4A96-B679-4B80657FC61A}" destId="{F5D501D3-D7A5-42C6-AEA2-1061D46256F6}" srcOrd="0" destOrd="0" presId="urn:microsoft.com/office/officeart/2005/8/layout/bProcess3"/>
    <dgm:cxn modelId="{2E0F8142-F874-4404-B744-5C35953A94EE}" type="presOf" srcId="{87B01F8C-1929-4B71-8D90-AA718F5DBF5E}" destId="{E8852039-999E-40C3-9368-4A120222B923}" srcOrd="0" destOrd="0" presId="urn:microsoft.com/office/officeart/2005/8/layout/bProcess3"/>
    <dgm:cxn modelId="{25773843-CF0A-462F-A28D-CD901303B4D2}" srcId="{2DBA20CA-D0B9-4CC5-8A04-CD6F4CB84250}" destId="{C1F9AA44-FB96-41CB-9F83-071A4725AB6F}" srcOrd="0" destOrd="0" parTransId="{4C1389B5-E715-47BD-9476-D7D7C0401D7E}" sibTransId="{9151BB64-D893-44D9-B228-ECCA0F8B0252}"/>
    <dgm:cxn modelId="{7DD56363-82EC-4089-99C2-0E3171B88107}" type="presOf" srcId="{29233790-415D-451F-824B-7D494B1F3FE4}" destId="{0DD0EA78-1EF2-494E-A403-2D6FB35B6E22}" srcOrd="0" destOrd="0" presId="urn:microsoft.com/office/officeart/2005/8/layout/bProcess3"/>
    <dgm:cxn modelId="{CECA7363-284B-4EE8-B453-5A55D7081D0E}" type="presOf" srcId="{2F9982C3-8CE2-4A53-8398-F5EC7DF06D33}" destId="{0600F763-DD57-449D-AB5B-5A1113DE2D53}" srcOrd="0" destOrd="0" presId="urn:microsoft.com/office/officeart/2005/8/layout/bProcess3"/>
    <dgm:cxn modelId="{9239C865-396C-4C14-B61A-B690E04455D4}" type="presOf" srcId="{422A182F-4972-44F0-AB77-1D7137606499}" destId="{C0D66390-1F5A-4CF0-9B77-DAF1091247BC}" srcOrd="0" destOrd="0" presId="urn:microsoft.com/office/officeart/2005/8/layout/bProcess3"/>
    <dgm:cxn modelId="{38050566-C86E-4FFD-855A-2B0907A43B1F}" type="presOf" srcId="{B9D5F031-8861-4E4A-BC05-BDB2EF0FFAE1}" destId="{7CDE7BF7-8A5B-48DE-A733-BE5DBB0320F9}" srcOrd="0" destOrd="0" presId="urn:microsoft.com/office/officeart/2005/8/layout/bProcess3"/>
    <dgm:cxn modelId="{F65EED48-E0F2-4602-B753-F30494040292}" type="presOf" srcId="{20C5E8B2-1D91-42B1-8392-76DF36207EEE}" destId="{4EF89C44-FD84-40A1-B7A9-A0436A1CB82B}" srcOrd="0" destOrd="0" presId="urn:microsoft.com/office/officeart/2005/8/layout/bProcess3"/>
    <dgm:cxn modelId="{1C3B3149-68F0-47F2-B5CF-0E70F2D09AAF}" type="presOf" srcId="{AD67581F-057B-465A-9595-06AC7E7F9988}" destId="{1B2A493A-9C67-421C-BC5B-EA36F93744A2}" srcOrd="1" destOrd="0" presId="urn:microsoft.com/office/officeart/2005/8/layout/bProcess3"/>
    <dgm:cxn modelId="{5B3F5C70-B5FF-4904-AE8B-94985B04958F}" type="presOf" srcId="{BD83EC0D-C592-4759-89FC-8EB484C14EF0}" destId="{8180C3F7-236D-47F8-9AAC-438E77A8C50F}" srcOrd="0" destOrd="0" presId="urn:microsoft.com/office/officeart/2005/8/layout/bProcess3"/>
    <dgm:cxn modelId="{E5005970-9B8D-4218-BE01-627400D4AFFC}" type="presOf" srcId="{F9AEC030-1498-49A5-9732-D908926FAB33}" destId="{4458DBA5-5ACC-4B6C-9CDF-51660EC8E207}" srcOrd="0" destOrd="0" presId="urn:microsoft.com/office/officeart/2005/8/layout/bProcess3"/>
    <dgm:cxn modelId="{4878D780-3A81-45EC-A0E0-510935514E38}" type="presOf" srcId="{9EB47184-27AF-4E6D-9012-3E59B319E224}" destId="{220DEDC3-549E-49E2-AC75-57337EFC6357}" srcOrd="1" destOrd="0" presId="urn:microsoft.com/office/officeart/2005/8/layout/bProcess3"/>
    <dgm:cxn modelId="{41EB7F86-64B2-4652-AE68-0E894BEF94F6}" type="presOf" srcId="{2DBA20CA-D0B9-4CC5-8A04-CD6F4CB84250}" destId="{190DCAA1-F775-4A94-BF45-F16DD29F8A9E}" srcOrd="0" destOrd="0" presId="urn:microsoft.com/office/officeart/2005/8/layout/bProcess3"/>
    <dgm:cxn modelId="{DD263F8B-A9FC-4421-8D5E-83295DD82CC3}" type="presOf" srcId="{58459C7D-D81E-41E2-80E7-97C6BA74A970}" destId="{7A4FA836-0EF9-43C0-8AD7-F406C48CEF77}" srcOrd="0" destOrd="0" presId="urn:microsoft.com/office/officeart/2005/8/layout/bProcess3"/>
    <dgm:cxn modelId="{DD8D3D8C-0838-4B16-9C06-1525FDD977B4}" type="presOf" srcId="{422A182F-4972-44F0-AB77-1D7137606499}" destId="{8A142675-95A3-442F-AFB8-A2C73EC69996}" srcOrd="1" destOrd="0" presId="urn:microsoft.com/office/officeart/2005/8/layout/bProcess3"/>
    <dgm:cxn modelId="{3DA5A78F-C3DC-4C33-93E1-B82B93258EFE}" srcId="{AAD5FC1E-E485-45EC-88D3-E5368A7AB3DE}" destId="{2F9982C3-8CE2-4A53-8398-F5EC7DF06D33}" srcOrd="7" destOrd="0" parTransId="{D34A9EC4-7863-468D-9607-4DCE0D2D4B7B}" sibTransId="{EDA89A40-8391-440A-A8C5-49159A960007}"/>
    <dgm:cxn modelId="{564F2E92-35FD-419F-AACB-86743A6A9D36}" srcId="{AAD5FC1E-E485-45EC-88D3-E5368A7AB3DE}" destId="{B1CD728B-AA51-48E8-BC43-64D11549C803}" srcOrd="8" destOrd="0" parTransId="{E36E897E-045E-4AB6-B975-955E7351ED23}" sibTransId="{29233790-415D-451F-824B-7D494B1F3FE4}"/>
    <dgm:cxn modelId="{E076AA96-B1E2-4145-B76D-63E5CF1A99D4}" type="presOf" srcId="{8DE6E8D3-C877-4515-A8A1-78AF6FC52AE0}" destId="{C9B94A9E-58AB-4270-A3F1-E4115701BAB0}" srcOrd="0" destOrd="0" presId="urn:microsoft.com/office/officeart/2005/8/layout/bProcess3"/>
    <dgm:cxn modelId="{6F304CA0-C125-4C0A-A1B4-31E767A50D30}" type="presOf" srcId="{ADA728CB-A9B9-49C0-862E-935DF10000A2}" destId="{639A3963-1689-45EB-B72D-F71B3B3320B8}" srcOrd="0" destOrd="0" presId="urn:microsoft.com/office/officeart/2005/8/layout/bProcess3"/>
    <dgm:cxn modelId="{064D13A9-12A7-4E12-A3C9-AAEDD213413F}" type="presOf" srcId="{786A2A7F-AC20-473E-B1BB-3B05BB6D827B}" destId="{F5C28878-5B74-4DC6-A299-5D19E5F3E28E}" srcOrd="1" destOrd="0" presId="urn:microsoft.com/office/officeart/2005/8/layout/bProcess3"/>
    <dgm:cxn modelId="{152406AA-D009-4CD6-B610-66544F45DC3B}" type="presOf" srcId="{6702D398-33E6-40E3-9CFD-E8F04454923A}" destId="{EFA677FE-7C03-4AA7-87D6-57EEF23B6E4C}" srcOrd="0" destOrd="0" presId="urn:microsoft.com/office/officeart/2005/8/layout/bProcess3"/>
    <dgm:cxn modelId="{A54225AC-AD7A-4B3A-B80E-83B04C326FE4}" type="presOf" srcId="{9EB47184-27AF-4E6D-9012-3E59B319E224}" destId="{4FB67773-14D1-4241-8900-F22066E8E9DC}" srcOrd="0" destOrd="0" presId="urn:microsoft.com/office/officeart/2005/8/layout/bProcess3"/>
    <dgm:cxn modelId="{EE542FB2-BFBF-43F7-8E7C-DED055529D4A}" srcId="{AAD5FC1E-E485-45EC-88D3-E5368A7AB3DE}" destId="{87B01F8C-1929-4B71-8D90-AA718F5DBF5E}" srcOrd="3" destOrd="0" parTransId="{4B34A943-3599-45DA-9144-67B368E6619A}" sibTransId="{9A174066-46C4-41B1-BA89-FF62638CBA02}"/>
    <dgm:cxn modelId="{C4AECCB2-0F5A-4FD3-981D-1118964A5D3D}" srcId="{AAD5FC1E-E485-45EC-88D3-E5368A7AB3DE}" destId="{76F91353-316B-4786-B878-6FBC1C0E71F2}" srcOrd="2" destOrd="0" parTransId="{F0E26CB7-07DD-4B5E-BC11-CEB6E37AB46A}" sibTransId="{422A182F-4972-44F0-AB77-1D7137606499}"/>
    <dgm:cxn modelId="{2E07DFB6-48B7-4DB1-ABBF-01D1745905DF}" srcId="{AAD5FC1E-E485-45EC-88D3-E5368A7AB3DE}" destId="{BD83EC0D-C592-4759-89FC-8EB484C14EF0}" srcOrd="0" destOrd="0" parTransId="{723B405B-580D-424C-A861-88D22C21A1EF}" sibTransId="{20C5E8B2-1D91-42B1-8392-76DF36207EEE}"/>
    <dgm:cxn modelId="{A3076BC0-5F40-40B6-8D86-8462F056A172}" srcId="{AAD5FC1E-E485-45EC-88D3-E5368A7AB3DE}" destId="{33F2EB22-D4F8-4189-9326-80814CA3388A}" srcOrd="1" destOrd="0" parTransId="{8B70673F-6372-4CE0-8CD0-6E88C7055BC1}" sibTransId="{786A2A7F-AC20-473E-B1BB-3B05BB6D827B}"/>
    <dgm:cxn modelId="{65D106C7-7E55-4A6B-A0E0-AAE9D83A60B1}" type="presOf" srcId="{33F2EB22-D4F8-4189-9326-80814CA3388A}" destId="{19F557AD-24A2-47CA-BF54-9F1B3CDBFF85}" srcOrd="0" destOrd="0" presId="urn:microsoft.com/office/officeart/2005/8/layout/bProcess3"/>
    <dgm:cxn modelId="{573A40C8-A6B1-4189-843C-F2B0957ABFA5}" type="presOf" srcId="{9A174066-46C4-41B1-BA89-FF62638CBA02}" destId="{3C27B23D-EDA8-4850-BEF1-79D1EDDD9377}" srcOrd="0" destOrd="0" presId="urn:microsoft.com/office/officeart/2005/8/layout/bProcess3"/>
    <dgm:cxn modelId="{E295A7D2-42A1-4203-8F57-87609C8BA4DF}" type="presOf" srcId="{10588347-48BD-4A0E-BF5C-68020128AB4F}" destId="{B0C1C27C-7DFD-4C29-8E9D-7F73A50DA4AA}" srcOrd="1" destOrd="0" presId="urn:microsoft.com/office/officeart/2005/8/layout/bProcess3"/>
    <dgm:cxn modelId="{55E0E1D6-8871-4E7E-899C-DA9FE81C9912}" type="presOf" srcId="{786A2A7F-AC20-473E-B1BB-3B05BB6D827B}" destId="{EFA88551-2F25-4D38-AEE6-E92C3B88CEC8}" srcOrd="0" destOrd="0" presId="urn:microsoft.com/office/officeart/2005/8/layout/bProcess3"/>
    <dgm:cxn modelId="{BBBF39D8-AE3D-432C-A081-D90E7DB2C0AA}" type="presOf" srcId="{AAD5FC1E-E485-45EC-88D3-E5368A7AB3DE}" destId="{C9A723A7-761E-43D9-8D35-924210010D41}" srcOrd="0" destOrd="0" presId="urn:microsoft.com/office/officeart/2005/8/layout/bProcess3"/>
    <dgm:cxn modelId="{D62FD2D9-7708-4CF0-98BE-90DD700C13B2}" type="presOf" srcId="{EDA89A40-8391-440A-A8C5-49159A960007}" destId="{AB5D8C5D-32C1-415B-B708-44B2EB08A309}" srcOrd="0" destOrd="0" presId="urn:microsoft.com/office/officeart/2005/8/layout/bProcess3"/>
    <dgm:cxn modelId="{071A22E4-5EEC-468C-9EE7-0AA9CF97839D}" type="presOf" srcId="{29233790-415D-451F-824B-7D494B1F3FE4}" destId="{81489E05-C1D4-42C1-924B-3E25BC88AA2F}" srcOrd="1" destOrd="0" presId="urn:microsoft.com/office/officeart/2005/8/layout/bProcess3"/>
    <dgm:cxn modelId="{EB91CFE4-7301-4989-AA92-55D53C284C08}" type="presOf" srcId="{AD67581F-057B-465A-9595-06AC7E7F9988}" destId="{91E12876-EBE2-497A-9CB1-F0BD57A0471F}" srcOrd="0" destOrd="0" presId="urn:microsoft.com/office/officeart/2005/8/layout/bProcess3"/>
    <dgm:cxn modelId="{5D6390E7-06B7-4CE0-8322-FC57FEFC5A77}" type="presOf" srcId="{AE0E1CE7-142D-433D-A45F-AB12CDE795F8}" destId="{FCAC92B7-F61C-48F7-AAB6-94B7924FAA0E}" srcOrd="0" destOrd="0" presId="urn:microsoft.com/office/officeart/2005/8/layout/bProcess3"/>
    <dgm:cxn modelId="{C3B863FC-0CAE-44E4-BD0B-5F9DABD581DF}" type="presOf" srcId="{B1CD728B-AA51-48E8-BC43-64D11549C803}" destId="{FC1A4A5B-ED64-4DF2-81A1-8A69BF5ED907}" srcOrd="0" destOrd="0" presId="urn:microsoft.com/office/officeart/2005/8/layout/bProcess3"/>
    <dgm:cxn modelId="{547144F9-E5E2-4597-B774-53C9F38FC219}" type="presParOf" srcId="{C9A723A7-761E-43D9-8D35-924210010D41}" destId="{8180C3F7-236D-47F8-9AAC-438E77A8C50F}" srcOrd="0" destOrd="0" presId="urn:microsoft.com/office/officeart/2005/8/layout/bProcess3"/>
    <dgm:cxn modelId="{9A9EE7E4-9D1B-4ECD-9AA8-51394A6F418C}" type="presParOf" srcId="{C9A723A7-761E-43D9-8D35-924210010D41}" destId="{4EF89C44-FD84-40A1-B7A9-A0436A1CB82B}" srcOrd="1" destOrd="0" presId="urn:microsoft.com/office/officeart/2005/8/layout/bProcess3"/>
    <dgm:cxn modelId="{7EFD77EE-9983-4AD6-8984-9BFEE2C366D9}" type="presParOf" srcId="{4EF89C44-FD84-40A1-B7A9-A0436A1CB82B}" destId="{4FD4D695-96C7-465E-AFF5-B0B51B0099B8}" srcOrd="0" destOrd="0" presId="urn:microsoft.com/office/officeart/2005/8/layout/bProcess3"/>
    <dgm:cxn modelId="{2A48CD81-F8D4-4B2A-BFCF-830AA19C29CD}" type="presParOf" srcId="{C9A723A7-761E-43D9-8D35-924210010D41}" destId="{19F557AD-24A2-47CA-BF54-9F1B3CDBFF85}" srcOrd="2" destOrd="0" presId="urn:microsoft.com/office/officeart/2005/8/layout/bProcess3"/>
    <dgm:cxn modelId="{77701F77-0762-4E13-B6CB-35C2EA856624}" type="presParOf" srcId="{C9A723A7-761E-43D9-8D35-924210010D41}" destId="{EFA88551-2F25-4D38-AEE6-E92C3B88CEC8}" srcOrd="3" destOrd="0" presId="urn:microsoft.com/office/officeart/2005/8/layout/bProcess3"/>
    <dgm:cxn modelId="{096341CF-D61F-410B-93FD-8B4F4C0B8109}" type="presParOf" srcId="{EFA88551-2F25-4D38-AEE6-E92C3B88CEC8}" destId="{F5C28878-5B74-4DC6-A299-5D19E5F3E28E}" srcOrd="0" destOrd="0" presId="urn:microsoft.com/office/officeart/2005/8/layout/bProcess3"/>
    <dgm:cxn modelId="{F432E76B-C24E-4849-BDC1-89BFB7C699BF}" type="presParOf" srcId="{C9A723A7-761E-43D9-8D35-924210010D41}" destId="{6CDAF164-46E9-449A-808A-F4F383997D5C}" srcOrd="4" destOrd="0" presId="urn:microsoft.com/office/officeart/2005/8/layout/bProcess3"/>
    <dgm:cxn modelId="{42FCB24E-01BB-4BD5-A6A2-DBE9CAC683A3}" type="presParOf" srcId="{C9A723A7-761E-43D9-8D35-924210010D41}" destId="{C0D66390-1F5A-4CF0-9B77-DAF1091247BC}" srcOrd="5" destOrd="0" presId="urn:microsoft.com/office/officeart/2005/8/layout/bProcess3"/>
    <dgm:cxn modelId="{A1522DFE-024A-48EF-8F7F-1718A428E61F}" type="presParOf" srcId="{C0D66390-1F5A-4CF0-9B77-DAF1091247BC}" destId="{8A142675-95A3-442F-AFB8-A2C73EC69996}" srcOrd="0" destOrd="0" presId="urn:microsoft.com/office/officeart/2005/8/layout/bProcess3"/>
    <dgm:cxn modelId="{C1CA5AE4-FE94-46BC-8D3C-B4C71DD0923A}" type="presParOf" srcId="{C9A723A7-761E-43D9-8D35-924210010D41}" destId="{E8852039-999E-40C3-9368-4A120222B923}" srcOrd="6" destOrd="0" presId="urn:microsoft.com/office/officeart/2005/8/layout/bProcess3"/>
    <dgm:cxn modelId="{1859A0B4-DCAE-4F58-BCC2-C6EDDF5A7810}" type="presParOf" srcId="{C9A723A7-761E-43D9-8D35-924210010D41}" destId="{3C27B23D-EDA8-4850-BEF1-79D1EDDD9377}" srcOrd="7" destOrd="0" presId="urn:microsoft.com/office/officeart/2005/8/layout/bProcess3"/>
    <dgm:cxn modelId="{3694CC22-01DA-4CD0-9838-3AD57C0EE0DA}" type="presParOf" srcId="{3C27B23D-EDA8-4850-BEF1-79D1EDDD9377}" destId="{54DCFDD3-FA09-48D7-BFA4-9ECC639C7DD4}" srcOrd="0" destOrd="0" presId="urn:microsoft.com/office/officeart/2005/8/layout/bProcess3"/>
    <dgm:cxn modelId="{35B38758-A028-480D-9B64-532CE34AC312}" type="presParOf" srcId="{C9A723A7-761E-43D9-8D35-924210010D41}" destId="{190DCAA1-F775-4A94-BF45-F16DD29F8A9E}" srcOrd="8" destOrd="0" presId="urn:microsoft.com/office/officeart/2005/8/layout/bProcess3"/>
    <dgm:cxn modelId="{12270616-04AB-476B-87FB-503C7C73E744}" type="presParOf" srcId="{C9A723A7-761E-43D9-8D35-924210010D41}" destId="{9CAB2657-1695-4CC8-B1EE-7D80E0AB279E}" srcOrd="9" destOrd="0" presId="urn:microsoft.com/office/officeart/2005/8/layout/bProcess3"/>
    <dgm:cxn modelId="{4F1E2BA8-DD1F-4BE3-AD17-BA6B97EAF143}" type="presParOf" srcId="{9CAB2657-1695-4CC8-B1EE-7D80E0AB279E}" destId="{A245A8F6-511F-4C2B-9749-8F59A5D6EF39}" srcOrd="0" destOrd="0" presId="urn:microsoft.com/office/officeart/2005/8/layout/bProcess3"/>
    <dgm:cxn modelId="{3394164D-39F2-4ADC-8D5D-D11D5B4F43E9}" type="presParOf" srcId="{C9A723A7-761E-43D9-8D35-924210010D41}" destId="{7A4FA836-0EF9-43C0-8AD7-F406C48CEF77}" srcOrd="10" destOrd="0" presId="urn:microsoft.com/office/officeart/2005/8/layout/bProcess3"/>
    <dgm:cxn modelId="{F63EFF4B-CE26-4489-8A12-A8EAE0118DCB}" type="presParOf" srcId="{C9A723A7-761E-43D9-8D35-924210010D41}" destId="{DC11F989-71BF-40D9-A3CB-E2451F4F74FD}" srcOrd="11" destOrd="0" presId="urn:microsoft.com/office/officeart/2005/8/layout/bProcess3"/>
    <dgm:cxn modelId="{645F4F14-2225-40A2-9002-46E661AF0766}" type="presParOf" srcId="{DC11F989-71BF-40D9-A3CB-E2451F4F74FD}" destId="{B0C1C27C-7DFD-4C29-8E9D-7F73A50DA4AA}" srcOrd="0" destOrd="0" presId="urn:microsoft.com/office/officeart/2005/8/layout/bProcess3"/>
    <dgm:cxn modelId="{3728F705-8EDB-41A6-ABDA-568A328F9199}" type="presParOf" srcId="{C9A723A7-761E-43D9-8D35-924210010D41}" destId="{7CDE7BF7-8A5B-48DE-A733-BE5DBB0320F9}" srcOrd="12" destOrd="0" presId="urn:microsoft.com/office/officeart/2005/8/layout/bProcess3"/>
    <dgm:cxn modelId="{7C0B198B-ED1E-4516-A80C-507917E250B5}" type="presParOf" srcId="{C9A723A7-761E-43D9-8D35-924210010D41}" destId="{91E12876-EBE2-497A-9CB1-F0BD57A0471F}" srcOrd="13" destOrd="0" presId="urn:microsoft.com/office/officeart/2005/8/layout/bProcess3"/>
    <dgm:cxn modelId="{5F142055-0684-456C-B6AC-FC12073F6160}" type="presParOf" srcId="{91E12876-EBE2-497A-9CB1-F0BD57A0471F}" destId="{1B2A493A-9C67-421C-BC5B-EA36F93744A2}" srcOrd="0" destOrd="0" presId="urn:microsoft.com/office/officeart/2005/8/layout/bProcess3"/>
    <dgm:cxn modelId="{0C767A7D-2F95-4019-BF0C-EC649C80F4ED}" type="presParOf" srcId="{C9A723A7-761E-43D9-8D35-924210010D41}" destId="{0600F763-DD57-449D-AB5B-5A1113DE2D53}" srcOrd="14" destOrd="0" presId="urn:microsoft.com/office/officeart/2005/8/layout/bProcess3"/>
    <dgm:cxn modelId="{CD13D618-94BB-4809-A928-5DD643AFA8D3}" type="presParOf" srcId="{C9A723A7-761E-43D9-8D35-924210010D41}" destId="{AB5D8C5D-32C1-415B-B708-44B2EB08A309}" srcOrd="15" destOrd="0" presId="urn:microsoft.com/office/officeart/2005/8/layout/bProcess3"/>
    <dgm:cxn modelId="{C3163BBD-A908-4F5B-858F-F913D3F726FA}" type="presParOf" srcId="{AB5D8C5D-32C1-415B-B708-44B2EB08A309}" destId="{B4820769-E3D6-4E60-BE5F-0008FF45FF45}" srcOrd="0" destOrd="0" presId="urn:microsoft.com/office/officeart/2005/8/layout/bProcess3"/>
    <dgm:cxn modelId="{38521895-0353-4A34-AB1E-AD52E44726F9}" type="presParOf" srcId="{C9A723A7-761E-43D9-8D35-924210010D41}" destId="{FC1A4A5B-ED64-4DF2-81A1-8A69BF5ED907}" srcOrd="16" destOrd="0" presId="urn:microsoft.com/office/officeart/2005/8/layout/bProcess3"/>
    <dgm:cxn modelId="{5C380637-8715-4CC1-9542-C581B27D974E}" type="presParOf" srcId="{C9A723A7-761E-43D9-8D35-924210010D41}" destId="{0DD0EA78-1EF2-494E-A403-2D6FB35B6E22}" srcOrd="17" destOrd="0" presId="urn:microsoft.com/office/officeart/2005/8/layout/bProcess3"/>
    <dgm:cxn modelId="{0BED83F0-FD3A-4529-BF25-B550B66B6CFF}" type="presParOf" srcId="{0DD0EA78-1EF2-494E-A403-2D6FB35B6E22}" destId="{81489E05-C1D4-42C1-924B-3E25BC88AA2F}" srcOrd="0" destOrd="0" presId="urn:microsoft.com/office/officeart/2005/8/layout/bProcess3"/>
    <dgm:cxn modelId="{BC970C78-84FE-44C5-9BDD-60E710EB209D}" type="presParOf" srcId="{C9A723A7-761E-43D9-8D35-924210010D41}" destId="{C9B94A9E-58AB-4270-A3F1-E4115701BAB0}" srcOrd="18" destOrd="0" presId="urn:microsoft.com/office/officeart/2005/8/layout/bProcess3"/>
    <dgm:cxn modelId="{B65FBB26-D227-4BBF-85B4-0DAF419BE9BA}" type="presParOf" srcId="{C9A723A7-761E-43D9-8D35-924210010D41}" destId="{EFA677FE-7C03-4AA7-87D6-57EEF23B6E4C}" srcOrd="19" destOrd="0" presId="urn:microsoft.com/office/officeart/2005/8/layout/bProcess3"/>
    <dgm:cxn modelId="{8612C293-70DF-40C5-B41B-B24038545560}" type="presParOf" srcId="{EFA677FE-7C03-4AA7-87D6-57EEF23B6E4C}" destId="{3D74AEF6-ABA5-4960-80EF-3DADF4844312}" srcOrd="0" destOrd="0" presId="urn:microsoft.com/office/officeart/2005/8/layout/bProcess3"/>
    <dgm:cxn modelId="{A64276EE-65DB-4489-B92C-CE1943FC6B6A}" type="presParOf" srcId="{C9A723A7-761E-43D9-8D35-924210010D41}" destId="{639A3963-1689-45EB-B72D-F71B3B3320B8}" srcOrd="20" destOrd="0" presId="urn:microsoft.com/office/officeart/2005/8/layout/bProcess3"/>
    <dgm:cxn modelId="{A56978C8-1EA7-4CB0-A1B8-58A3DD621F59}" type="presParOf" srcId="{C9A723A7-761E-43D9-8D35-924210010D41}" destId="{4458DBA5-5ACC-4B6C-9CDF-51660EC8E207}" srcOrd="21" destOrd="0" presId="urn:microsoft.com/office/officeart/2005/8/layout/bProcess3"/>
    <dgm:cxn modelId="{CE8BC54F-6259-423A-9048-67DFFA5D7ADB}" type="presParOf" srcId="{4458DBA5-5ACC-4B6C-9CDF-51660EC8E207}" destId="{6253F174-D889-4C1F-9A4E-14FAC6A549B8}" srcOrd="0" destOrd="0" presId="urn:microsoft.com/office/officeart/2005/8/layout/bProcess3"/>
    <dgm:cxn modelId="{C613321B-334F-4F20-A206-CDB7B361E0EF}" type="presParOf" srcId="{C9A723A7-761E-43D9-8D35-924210010D41}" destId="{F5D501D3-D7A5-42C6-AEA2-1061D46256F6}" srcOrd="22" destOrd="0" presId="urn:microsoft.com/office/officeart/2005/8/layout/bProcess3"/>
    <dgm:cxn modelId="{8458E6E9-5463-4222-A2DA-5AE7AE098915}" type="presParOf" srcId="{C9A723A7-761E-43D9-8D35-924210010D41}" destId="{4FB67773-14D1-4241-8900-F22066E8E9DC}" srcOrd="23" destOrd="0" presId="urn:microsoft.com/office/officeart/2005/8/layout/bProcess3"/>
    <dgm:cxn modelId="{D1C4E9D7-931D-4742-B219-3CB3C3F64C1C}" type="presParOf" srcId="{4FB67773-14D1-4241-8900-F22066E8E9DC}" destId="{220DEDC3-549E-49E2-AC75-57337EFC6357}" srcOrd="0" destOrd="0" presId="urn:microsoft.com/office/officeart/2005/8/layout/bProcess3"/>
    <dgm:cxn modelId="{06C4EC9C-2BB4-4D3B-8901-00B10A60FD1A}" type="presParOf" srcId="{C9A723A7-761E-43D9-8D35-924210010D41}" destId="{FCAC92B7-F61C-48F7-AAB6-94B7924FAA0E}" srcOrd="2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D5FC1E-E485-45EC-88D3-E5368A7AB3DE}" type="doc">
      <dgm:prSet loTypeId="urn:microsoft.com/office/officeart/2005/8/layout/bProcess3" loCatId="process" qsTypeId="urn:microsoft.com/office/officeart/2005/8/quickstyle/simple3" qsCatId="simple" csTypeId="urn:microsoft.com/office/officeart/2005/8/colors/accent1_2" csCatId="accent1" phldr="1"/>
      <dgm:spPr/>
      <dgm:t>
        <a:bodyPr/>
        <a:lstStyle/>
        <a:p>
          <a:endParaRPr lang="en-US"/>
        </a:p>
      </dgm:t>
    </dgm:pt>
    <dgm:pt modelId="{BD83EC0D-C592-4759-89FC-8EB484C14EF0}">
      <dgm:prSet phldrT="[Text]"/>
      <dgm:spPr/>
      <dgm:t>
        <a:bodyPr/>
        <a:lstStyle/>
        <a:p>
          <a:r>
            <a:rPr lang="en-US"/>
            <a:t>Application</a:t>
          </a:r>
        </a:p>
      </dgm:t>
    </dgm:pt>
    <dgm:pt modelId="{723B405B-580D-424C-A861-88D22C21A1EF}" type="parTrans" cxnId="{2E07DFB6-48B7-4DB1-ABBF-01D1745905DF}">
      <dgm:prSet/>
      <dgm:spPr/>
      <dgm:t>
        <a:bodyPr/>
        <a:lstStyle/>
        <a:p>
          <a:endParaRPr lang="en-US"/>
        </a:p>
      </dgm:t>
    </dgm:pt>
    <dgm:pt modelId="{20C5E8B2-1D91-42B1-8392-76DF36207EEE}" type="sibTrans" cxnId="{2E07DFB6-48B7-4DB1-ABBF-01D1745905DF}">
      <dgm:prSet/>
      <dgm:spPr/>
      <dgm:t>
        <a:bodyPr/>
        <a:lstStyle/>
        <a:p>
          <a:endParaRPr lang="en-US"/>
        </a:p>
      </dgm:t>
    </dgm:pt>
    <dgm:pt modelId="{33F2EB22-D4F8-4189-9326-80814CA3388A}">
      <dgm:prSet phldrT="[Text]"/>
      <dgm:spPr/>
      <dgm:t>
        <a:bodyPr/>
        <a:lstStyle/>
        <a:p>
          <a:r>
            <a:rPr lang="en-US"/>
            <a:t>Technical Submission</a:t>
          </a:r>
        </a:p>
      </dgm:t>
    </dgm:pt>
    <dgm:pt modelId="{8B70673F-6372-4CE0-8CD0-6E88C7055BC1}" type="parTrans" cxnId="{A3076BC0-5F40-40B6-8D86-8462F056A172}">
      <dgm:prSet/>
      <dgm:spPr/>
      <dgm:t>
        <a:bodyPr/>
        <a:lstStyle/>
        <a:p>
          <a:endParaRPr lang="en-US"/>
        </a:p>
      </dgm:t>
    </dgm:pt>
    <dgm:pt modelId="{786A2A7F-AC20-473E-B1BB-3B05BB6D827B}" type="sibTrans" cxnId="{A3076BC0-5F40-40B6-8D86-8462F056A172}">
      <dgm:prSet/>
      <dgm:spPr/>
      <dgm:t>
        <a:bodyPr/>
        <a:lstStyle/>
        <a:p>
          <a:endParaRPr lang="en-US"/>
        </a:p>
      </dgm:t>
    </dgm:pt>
    <dgm:pt modelId="{76F91353-316B-4786-B878-6FBC1C0E71F2}">
      <dgm:prSet phldrT="[Text]"/>
      <dgm:spPr/>
      <dgm:t>
        <a:bodyPr/>
        <a:lstStyle/>
        <a:p>
          <a:r>
            <a:rPr lang="en-US"/>
            <a:t>Release Of Funds</a:t>
          </a:r>
        </a:p>
      </dgm:t>
    </dgm:pt>
    <dgm:pt modelId="{F0E26CB7-07DD-4B5E-BC11-CEB6E37AB46A}" type="parTrans" cxnId="{C4AECCB2-0F5A-4FD3-981D-1118964A5D3D}">
      <dgm:prSet/>
      <dgm:spPr/>
      <dgm:t>
        <a:bodyPr/>
        <a:lstStyle/>
        <a:p>
          <a:endParaRPr lang="en-US"/>
        </a:p>
      </dgm:t>
    </dgm:pt>
    <dgm:pt modelId="{422A182F-4972-44F0-AB77-1D7137606499}" type="sibTrans" cxnId="{C4AECCB2-0F5A-4FD3-981D-1118964A5D3D}">
      <dgm:prSet/>
      <dgm:spPr/>
      <dgm:t>
        <a:bodyPr/>
        <a:lstStyle/>
        <a:p>
          <a:endParaRPr lang="en-US"/>
        </a:p>
      </dgm:t>
    </dgm:pt>
    <dgm:pt modelId="{2DBA20CA-D0B9-4CC5-8A04-CD6F4CB84250}">
      <dgm:prSet phldrT="[Text]"/>
      <dgm:spPr/>
      <dgm:t>
        <a:bodyPr/>
        <a:lstStyle/>
        <a:p>
          <a:r>
            <a:rPr lang="en-US"/>
            <a:t>Identify Clients</a:t>
          </a:r>
        </a:p>
      </dgm:t>
    </dgm:pt>
    <dgm:pt modelId="{529A447F-23FF-413C-8922-A38A452FC48C}" type="parTrans" cxnId="{20665126-26C7-48CC-87DA-5FACE4E62982}">
      <dgm:prSet/>
      <dgm:spPr/>
      <dgm:t>
        <a:bodyPr/>
        <a:lstStyle/>
        <a:p>
          <a:endParaRPr lang="en-US"/>
        </a:p>
      </dgm:t>
    </dgm:pt>
    <dgm:pt modelId="{80AB1A0B-B3B4-4FA0-A117-46513843DA10}" type="sibTrans" cxnId="{20665126-26C7-48CC-87DA-5FACE4E62982}">
      <dgm:prSet/>
      <dgm:spPr/>
      <dgm:t>
        <a:bodyPr/>
        <a:lstStyle/>
        <a:p>
          <a:endParaRPr lang="en-US"/>
        </a:p>
      </dgm:t>
    </dgm:pt>
    <dgm:pt modelId="{58459C7D-D81E-41E2-80E7-97C6BA74A970}">
      <dgm:prSet phldrT="[Text]"/>
      <dgm:spPr/>
      <dgm:t>
        <a:bodyPr/>
        <a:lstStyle/>
        <a:p>
          <a:r>
            <a:rPr lang="en-US"/>
            <a:t>Assess property for MHS</a:t>
          </a:r>
        </a:p>
      </dgm:t>
    </dgm:pt>
    <dgm:pt modelId="{4DD03580-15D3-40CC-AF6D-E919036ABA85}" type="parTrans" cxnId="{4A71DF19-6593-4FE6-A7CB-7AC1E2BE9E33}">
      <dgm:prSet/>
      <dgm:spPr/>
      <dgm:t>
        <a:bodyPr/>
        <a:lstStyle/>
        <a:p>
          <a:endParaRPr lang="en-US"/>
        </a:p>
      </dgm:t>
    </dgm:pt>
    <dgm:pt modelId="{10588347-48BD-4A0E-BF5C-68020128AB4F}" type="sibTrans" cxnId="{4A71DF19-6593-4FE6-A7CB-7AC1E2BE9E33}">
      <dgm:prSet/>
      <dgm:spPr/>
      <dgm:t>
        <a:bodyPr/>
        <a:lstStyle/>
        <a:p>
          <a:endParaRPr lang="en-US"/>
        </a:p>
      </dgm:t>
    </dgm:pt>
    <dgm:pt modelId="{B9D5F031-8861-4E4A-BC05-BDB2EF0FFAE1}">
      <dgm:prSet phldrT="[Text]"/>
      <dgm:spPr/>
      <dgm:t>
        <a:bodyPr/>
        <a:lstStyle/>
        <a:p>
          <a:r>
            <a:rPr lang="en-US"/>
            <a:t>Submit Activity Setup </a:t>
          </a:r>
        </a:p>
      </dgm:t>
    </dgm:pt>
    <dgm:pt modelId="{52B02A06-1B82-4BFB-9678-86D76BF94F8D}" type="parTrans" cxnId="{446BEA26-3B13-4FC7-9EEE-F6F90D318318}">
      <dgm:prSet/>
      <dgm:spPr/>
      <dgm:t>
        <a:bodyPr/>
        <a:lstStyle/>
        <a:p>
          <a:endParaRPr lang="en-US"/>
        </a:p>
      </dgm:t>
    </dgm:pt>
    <dgm:pt modelId="{AD67581F-057B-465A-9595-06AC7E7F9988}" type="sibTrans" cxnId="{446BEA26-3B13-4FC7-9EEE-F6F90D318318}">
      <dgm:prSet/>
      <dgm:spPr/>
      <dgm:t>
        <a:bodyPr/>
        <a:lstStyle/>
        <a:p>
          <a:endParaRPr lang="en-US"/>
        </a:p>
      </dgm:t>
    </dgm:pt>
    <dgm:pt modelId="{2F9982C3-8CE2-4A53-8398-F5EC7DF06D33}">
      <dgm:prSet phldrT="[Text]"/>
      <dgm:spPr/>
      <dgm:t>
        <a:bodyPr/>
        <a:lstStyle/>
        <a:p>
          <a:r>
            <a:rPr lang="en-US"/>
            <a:t>Release of Activity Funds- Activity begins</a:t>
          </a:r>
        </a:p>
      </dgm:t>
    </dgm:pt>
    <dgm:pt modelId="{D34A9EC4-7863-468D-9607-4DCE0D2D4B7B}" type="parTrans" cxnId="{3DA5A78F-C3DC-4C33-93E1-B82B93258EFE}">
      <dgm:prSet/>
      <dgm:spPr/>
      <dgm:t>
        <a:bodyPr/>
        <a:lstStyle/>
        <a:p>
          <a:endParaRPr lang="en-US"/>
        </a:p>
      </dgm:t>
    </dgm:pt>
    <dgm:pt modelId="{EDA89A40-8391-440A-A8C5-49159A960007}" type="sibTrans" cxnId="{3DA5A78F-C3DC-4C33-93E1-B82B93258EFE}">
      <dgm:prSet/>
      <dgm:spPr/>
      <dgm:t>
        <a:bodyPr/>
        <a:lstStyle/>
        <a:p>
          <a:endParaRPr lang="en-US"/>
        </a:p>
      </dgm:t>
    </dgm:pt>
    <dgm:pt modelId="{ADA728CB-A9B9-49C0-862E-935DF10000A2}">
      <dgm:prSet phldrT="[Text]"/>
      <dgm:spPr/>
      <dgm:t>
        <a:bodyPr/>
        <a:lstStyle/>
        <a:p>
          <a:r>
            <a:rPr lang="en-US"/>
            <a:t>Schedule Final Inspection </a:t>
          </a:r>
        </a:p>
      </dgm:t>
    </dgm:pt>
    <dgm:pt modelId="{E1420513-5248-4016-B3AD-8BDDA144EDA7}" type="parTrans" cxnId="{86A1F407-A153-4AEF-B489-1A12BD0D0B9F}">
      <dgm:prSet/>
      <dgm:spPr/>
      <dgm:t>
        <a:bodyPr/>
        <a:lstStyle/>
        <a:p>
          <a:endParaRPr lang="en-US"/>
        </a:p>
      </dgm:t>
    </dgm:pt>
    <dgm:pt modelId="{F9AEC030-1498-49A5-9732-D908926FAB33}" type="sibTrans" cxnId="{86A1F407-A153-4AEF-B489-1A12BD0D0B9F}">
      <dgm:prSet/>
      <dgm:spPr/>
      <dgm:t>
        <a:bodyPr/>
        <a:lstStyle/>
        <a:p>
          <a:endParaRPr lang="en-US"/>
        </a:p>
      </dgm:t>
    </dgm:pt>
    <dgm:pt modelId="{E5DDBF76-BFAA-4A96-B679-4B80657FC61A}">
      <dgm:prSet phldrT="[Text]"/>
      <dgm:spPr/>
      <dgm:t>
        <a:bodyPr/>
        <a:lstStyle/>
        <a:p>
          <a:r>
            <a:rPr lang="en-US"/>
            <a:t>Submit Final Draw</a:t>
          </a:r>
        </a:p>
      </dgm:t>
    </dgm:pt>
    <dgm:pt modelId="{76235226-BD10-4DAD-B330-1D0B665DCBA8}" type="parTrans" cxnId="{26725628-EF17-42F0-AA82-B6F7EB052767}">
      <dgm:prSet/>
      <dgm:spPr/>
      <dgm:t>
        <a:bodyPr/>
        <a:lstStyle/>
        <a:p>
          <a:endParaRPr lang="en-US"/>
        </a:p>
      </dgm:t>
    </dgm:pt>
    <dgm:pt modelId="{9EB47184-27AF-4E6D-9012-3E59B319E224}" type="sibTrans" cxnId="{26725628-EF17-42F0-AA82-B6F7EB052767}">
      <dgm:prSet/>
      <dgm:spPr/>
      <dgm:t>
        <a:bodyPr/>
        <a:lstStyle/>
        <a:p>
          <a:endParaRPr lang="en-US"/>
        </a:p>
      </dgm:t>
    </dgm:pt>
    <dgm:pt modelId="{6B7BA1FF-0003-4063-91C8-FBAF707DD515}">
      <dgm:prSet phldrT="[Text]"/>
      <dgm:spPr/>
      <dgm:t>
        <a:bodyPr/>
        <a:lstStyle/>
        <a:p>
          <a:r>
            <a:rPr lang="en-US"/>
            <a:t>Activity Completed</a:t>
          </a:r>
        </a:p>
      </dgm:t>
    </dgm:pt>
    <dgm:pt modelId="{1478284C-EACC-4AA6-9E75-B609884CEE52}" type="parTrans" cxnId="{E5D4C8CC-052A-41F4-8561-4560F8ED1EEC}">
      <dgm:prSet/>
      <dgm:spPr/>
      <dgm:t>
        <a:bodyPr/>
        <a:lstStyle/>
        <a:p>
          <a:endParaRPr lang="en-US"/>
        </a:p>
      </dgm:t>
    </dgm:pt>
    <dgm:pt modelId="{27919C5E-647F-4B43-8319-9CB54269D2D8}" type="sibTrans" cxnId="{E5D4C8CC-052A-41F4-8561-4560F8ED1EEC}">
      <dgm:prSet/>
      <dgm:spPr/>
      <dgm:t>
        <a:bodyPr/>
        <a:lstStyle/>
        <a:p>
          <a:endParaRPr lang="en-US"/>
        </a:p>
      </dgm:t>
    </dgm:pt>
    <dgm:pt modelId="{C9A723A7-761E-43D9-8D35-924210010D41}" type="pres">
      <dgm:prSet presAssocID="{AAD5FC1E-E485-45EC-88D3-E5368A7AB3DE}" presName="Name0" presStyleCnt="0">
        <dgm:presLayoutVars>
          <dgm:dir/>
          <dgm:resizeHandles val="exact"/>
        </dgm:presLayoutVars>
      </dgm:prSet>
      <dgm:spPr/>
    </dgm:pt>
    <dgm:pt modelId="{8180C3F7-236D-47F8-9AAC-438E77A8C50F}" type="pres">
      <dgm:prSet presAssocID="{BD83EC0D-C592-4759-89FC-8EB484C14EF0}" presName="node" presStyleLbl="node1" presStyleIdx="0" presStyleCnt="10">
        <dgm:presLayoutVars>
          <dgm:bulletEnabled val="1"/>
        </dgm:presLayoutVars>
      </dgm:prSet>
      <dgm:spPr/>
    </dgm:pt>
    <dgm:pt modelId="{4EF89C44-FD84-40A1-B7A9-A0436A1CB82B}" type="pres">
      <dgm:prSet presAssocID="{20C5E8B2-1D91-42B1-8392-76DF36207EEE}" presName="sibTrans" presStyleLbl="sibTrans1D1" presStyleIdx="0" presStyleCnt="9"/>
      <dgm:spPr/>
    </dgm:pt>
    <dgm:pt modelId="{4FD4D695-96C7-465E-AFF5-B0B51B0099B8}" type="pres">
      <dgm:prSet presAssocID="{20C5E8B2-1D91-42B1-8392-76DF36207EEE}" presName="connectorText" presStyleLbl="sibTrans1D1" presStyleIdx="0" presStyleCnt="9"/>
      <dgm:spPr/>
    </dgm:pt>
    <dgm:pt modelId="{19F557AD-24A2-47CA-BF54-9F1B3CDBFF85}" type="pres">
      <dgm:prSet presAssocID="{33F2EB22-D4F8-4189-9326-80814CA3388A}" presName="node" presStyleLbl="node1" presStyleIdx="1" presStyleCnt="10">
        <dgm:presLayoutVars>
          <dgm:bulletEnabled val="1"/>
        </dgm:presLayoutVars>
      </dgm:prSet>
      <dgm:spPr/>
    </dgm:pt>
    <dgm:pt modelId="{EFA88551-2F25-4D38-AEE6-E92C3B88CEC8}" type="pres">
      <dgm:prSet presAssocID="{786A2A7F-AC20-473E-B1BB-3B05BB6D827B}" presName="sibTrans" presStyleLbl="sibTrans1D1" presStyleIdx="1" presStyleCnt="9"/>
      <dgm:spPr/>
    </dgm:pt>
    <dgm:pt modelId="{F5C28878-5B74-4DC6-A299-5D19E5F3E28E}" type="pres">
      <dgm:prSet presAssocID="{786A2A7F-AC20-473E-B1BB-3B05BB6D827B}" presName="connectorText" presStyleLbl="sibTrans1D1" presStyleIdx="1" presStyleCnt="9"/>
      <dgm:spPr/>
    </dgm:pt>
    <dgm:pt modelId="{6CDAF164-46E9-449A-808A-F4F383997D5C}" type="pres">
      <dgm:prSet presAssocID="{76F91353-316B-4786-B878-6FBC1C0E71F2}" presName="node" presStyleLbl="node1" presStyleIdx="2" presStyleCnt="10">
        <dgm:presLayoutVars>
          <dgm:bulletEnabled val="1"/>
        </dgm:presLayoutVars>
      </dgm:prSet>
      <dgm:spPr/>
    </dgm:pt>
    <dgm:pt modelId="{C0D66390-1F5A-4CF0-9B77-DAF1091247BC}" type="pres">
      <dgm:prSet presAssocID="{422A182F-4972-44F0-AB77-1D7137606499}" presName="sibTrans" presStyleLbl="sibTrans1D1" presStyleIdx="2" presStyleCnt="9"/>
      <dgm:spPr/>
    </dgm:pt>
    <dgm:pt modelId="{8A142675-95A3-442F-AFB8-A2C73EC69996}" type="pres">
      <dgm:prSet presAssocID="{422A182F-4972-44F0-AB77-1D7137606499}" presName="connectorText" presStyleLbl="sibTrans1D1" presStyleIdx="2" presStyleCnt="9"/>
      <dgm:spPr/>
    </dgm:pt>
    <dgm:pt modelId="{190DCAA1-F775-4A94-BF45-F16DD29F8A9E}" type="pres">
      <dgm:prSet presAssocID="{2DBA20CA-D0B9-4CC5-8A04-CD6F4CB84250}" presName="node" presStyleLbl="node1" presStyleIdx="3" presStyleCnt="10">
        <dgm:presLayoutVars>
          <dgm:bulletEnabled val="1"/>
        </dgm:presLayoutVars>
      </dgm:prSet>
      <dgm:spPr/>
    </dgm:pt>
    <dgm:pt modelId="{9CAB2657-1695-4CC8-B1EE-7D80E0AB279E}" type="pres">
      <dgm:prSet presAssocID="{80AB1A0B-B3B4-4FA0-A117-46513843DA10}" presName="sibTrans" presStyleLbl="sibTrans1D1" presStyleIdx="3" presStyleCnt="9"/>
      <dgm:spPr/>
    </dgm:pt>
    <dgm:pt modelId="{A245A8F6-511F-4C2B-9749-8F59A5D6EF39}" type="pres">
      <dgm:prSet presAssocID="{80AB1A0B-B3B4-4FA0-A117-46513843DA10}" presName="connectorText" presStyleLbl="sibTrans1D1" presStyleIdx="3" presStyleCnt="9"/>
      <dgm:spPr/>
    </dgm:pt>
    <dgm:pt modelId="{7A4FA836-0EF9-43C0-8AD7-F406C48CEF77}" type="pres">
      <dgm:prSet presAssocID="{58459C7D-D81E-41E2-80E7-97C6BA74A970}" presName="node" presStyleLbl="node1" presStyleIdx="4" presStyleCnt="10">
        <dgm:presLayoutVars>
          <dgm:bulletEnabled val="1"/>
        </dgm:presLayoutVars>
      </dgm:prSet>
      <dgm:spPr/>
    </dgm:pt>
    <dgm:pt modelId="{DC11F989-71BF-40D9-A3CB-E2451F4F74FD}" type="pres">
      <dgm:prSet presAssocID="{10588347-48BD-4A0E-BF5C-68020128AB4F}" presName="sibTrans" presStyleLbl="sibTrans1D1" presStyleIdx="4" presStyleCnt="9"/>
      <dgm:spPr/>
    </dgm:pt>
    <dgm:pt modelId="{B0C1C27C-7DFD-4C29-8E9D-7F73A50DA4AA}" type="pres">
      <dgm:prSet presAssocID="{10588347-48BD-4A0E-BF5C-68020128AB4F}" presName="connectorText" presStyleLbl="sibTrans1D1" presStyleIdx="4" presStyleCnt="9"/>
      <dgm:spPr/>
    </dgm:pt>
    <dgm:pt modelId="{7CDE7BF7-8A5B-48DE-A733-BE5DBB0320F9}" type="pres">
      <dgm:prSet presAssocID="{B9D5F031-8861-4E4A-BC05-BDB2EF0FFAE1}" presName="node" presStyleLbl="node1" presStyleIdx="5" presStyleCnt="10">
        <dgm:presLayoutVars>
          <dgm:bulletEnabled val="1"/>
        </dgm:presLayoutVars>
      </dgm:prSet>
      <dgm:spPr/>
    </dgm:pt>
    <dgm:pt modelId="{91E12876-EBE2-497A-9CB1-F0BD57A0471F}" type="pres">
      <dgm:prSet presAssocID="{AD67581F-057B-465A-9595-06AC7E7F9988}" presName="sibTrans" presStyleLbl="sibTrans1D1" presStyleIdx="5" presStyleCnt="9"/>
      <dgm:spPr/>
    </dgm:pt>
    <dgm:pt modelId="{1B2A493A-9C67-421C-BC5B-EA36F93744A2}" type="pres">
      <dgm:prSet presAssocID="{AD67581F-057B-465A-9595-06AC7E7F9988}" presName="connectorText" presStyleLbl="sibTrans1D1" presStyleIdx="5" presStyleCnt="9"/>
      <dgm:spPr/>
    </dgm:pt>
    <dgm:pt modelId="{0600F763-DD57-449D-AB5B-5A1113DE2D53}" type="pres">
      <dgm:prSet presAssocID="{2F9982C3-8CE2-4A53-8398-F5EC7DF06D33}" presName="node" presStyleLbl="node1" presStyleIdx="6" presStyleCnt="10">
        <dgm:presLayoutVars>
          <dgm:bulletEnabled val="1"/>
        </dgm:presLayoutVars>
      </dgm:prSet>
      <dgm:spPr/>
    </dgm:pt>
    <dgm:pt modelId="{AB5D8C5D-32C1-415B-B708-44B2EB08A309}" type="pres">
      <dgm:prSet presAssocID="{EDA89A40-8391-440A-A8C5-49159A960007}" presName="sibTrans" presStyleLbl="sibTrans1D1" presStyleIdx="6" presStyleCnt="9"/>
      <dgm:spPr/>
    </dgm:pt>
    <dgm:pt modelId="{B4820769-E3D6-4E60-BE5F-0008FF45FF45}" type="pres">
      <dgm:prSet presAssocID="{EDA89A40-8391-440A-A8C5-49159A960007}" presName="connectorText" presStyleLbl="sibTrans1D1" presStyleIdx="6" presStyleCnt="9"/>
      <dgm:spPr/>
    </dgm:pt>
    <dgm:pt modelId="{639A3963-1689-45EB-B72D-F71B3B3320B8}" type="pres">
      <dgm:prSet presAssocID="{ADA728CB-A9B9-49C0-862E-935DF10000A2}" presName="node" presStyleLbl="node1" presStyleIdx="7" presStyleCnt="10">
        <dgm:presLayoutVars>
          <dgm:bulletEnabled val="1"/>
        </dgm:presLayoutVars>
      </dgm:prSet>
      <dgm:spPr/>
    </dgm:pt>
    <dgm:pt modelId="{4458DBA5-5ACC-4B6C-9CDF-51660EC8E207}" type="pres">
      <dgm:prSet presAssocID="{F9AEC030-1498-49A5-9732-D908926FAB33}" presName="sibTrans" presStyleLbl="sibTrans1D1" presStyleIdx="7" presStyleCnt="9"/>
      <dgm:spPr/>
    </dgm:pt>
    <dgm:pt modelId="{6253F174-D889-4C1F-9A4E-14FAC6A549B8}" type="pres">
      <dgm:prSet presAssocID="{F9AEC030-1498-49A5-9732-D908926FAB33}" presName="connectorText" presStyleLbl="sibTrans1D1" presStyleIdx="7" presStyleCnt="9"/>
      <dgm:spPr/>
    </dgm:pt>
    <dgm:pt modelId="{F5D501D3-D7A5-42C6-AEA2-1061D46256F6}" type="pres">
      <dgm:prSet presAssocID="{E5DDBF76-BFAA-4A96-B679-4B80657FC61A}" presName="node" presStyleLbl="node1" presStyleIdx="8" presStyleCnt="10">
        <dgm:presLayoutVars>
          <dgm:bulletEnabled val="1"/>
        </dgm:presLayoutVars>
      </dgm:prSet>
      <dgm:spPr/>
    </dgm:pt>
    <dgm:pt modelId="{4A3963E8-5391-471D-898C-1370EBB641C6}" type="pres">
      <dgm:prSet presAssocID="{9EB47184-27AF-4E6D-9012-3E59B319E224}" presName="sibTrans" presStyleLbl="sibTrans1D1" presStyleIdx="8" presStyleCnt="9"/>
      <dgm:spPr/>
    </dgm:pt>
    <dgm:pt modelId="{46D28FF4-6EB7-40D6-86BD-B0F954D6D296}" type="pres">
      <dgm:prSet presAssocID="{9EB47184-27AF-4E6D-9012-3E59B319E224}" presName="connectorText" presStyleLbl="sibTrans1D1" presStyleIdx="8" presStyleCnt="9"/>
      <dgm:spPr/>
    </dgm:pt>
    <dgm:pt modelId="{3B281FFD-D326-42DD-A79C-65FCE3B882DD}" type="pres">
      <dgm:prSet presAssocID="{6B7BA1FF-0003-4063-91C8-FBAF707DD515}" presName="node" presStyleLbl="node1" presStyleIdx="9" presStyleCnt="10" custScaleX="119787" custScaleY="137532">
        <dgm:presLayoutVars>
          <dgm:bulletEnabled val="1"/>
        </dgm:presLayoutVars>
      </dgm:prSet>
      <dgm:spPr/>
    </dgm:pt>
  </dgm:ptLst>
  <dgm:cxnLst>
    <dgm:cxn modelId="{86A1F407-A153-4AEF-B489-1A12BD0D0B9F}" srcId="{AAD5FC1E-E485-45EC-88D3-E5368A7AB3DE}" destId="{ADA728CB-A9B9-49C0-862E-935DF10000A2}" srcOrd="7" destOrd="0" parTransId="{E1420513-5248-4016-B3AD-8BDDA144EDA7}" sibTransId="{F9AEC030-1498-49A5-9732-D908926FAB33}"/>
    <dgm:cxn modelId="{4A71DF19-6593-4FE6-A7CB-7AC1E2BE9E33}" srcId="{AAD5FC1E-E485-45EC-88D3-E5368A7AB3DE}" destId="{58459C7D-D81E-41E2-80E7-97C6BA74A970}" srcOrd="4" destOrd="0" parTransId="{4DD03580-15D3-40CC-AF6D-E919036ABA85}" sibTransId="{10588347-48BD-4A0E-BF5C-68020128AB4F}"/>
    <dgm:cxn modelId="{60830B1F-F8EA-4F9A-9A99-DEE828FD305C}" type="presOf" srcId="{10588347-48BD-4A0E-BF5C-68020128AB4F}" destId="{DC11F989-71BF-40D9-A3CB-E2451F4F74FD}" srcOrd="0" destOrd="0" presId="urn:microsoft.com/office/officeart/2005/8/layout/bProcess3"/>
    <dgm:cxn modelId="{DBE55B26-5C37-4AE2-BF37-28E740B2F027}" type="presOf" srcId="{76F91353-316B-4786-B878-6FBC1C0E71F2}" destId="{6CDAF164-46E9-449A-808A-F4F383997D5C}" srcOrd="0" destOrd="0" presId="urn:microsoft.com/office/officeart/2005/8/layout/bProcess3"/>
    <dgm:cxn modelId="{20665126-26C7-48CC-87DA-5FACE4E62982}" srcId="{AAD5FC1E-E485-45EC-88D3-E5368A7AB3DE}" destId="{2DBA20CA-D0B9-4CC5-8A04-CD6F4CB84250}" srcOrd="3" destOrd="0" parTransId="{529A447F-23FF-413C-8922-A38A452FC48C}" sibTransId="{80AB1A0B-B3B4-4FA0-A117-46513843DA10}"/>
    <dgm:cxn modelId="{446BEA26-3B13-4FC7-9EEE-F6F90D318318}" srcId="{AAD5FC1E-E485-45EC-88D3-E5368A7AB3DE}" destId="{B9D5F031-8861-4E4A-BC05-BDB2EF0FFAE1}" srcOrd="5" destOrd="0" parTransId="{52B02A06-1B82-4BFB-9678-86D76BF94F8D}" sibTransId="{AD67581F-057B-465A-9595-06AC7E7F9988}"/>
    <dgm:cxn modelId="{58C36127-E0F9-42EE-9600-718AF3EC4407}" type="presOf" srcId="{80AB1A0B-B3B4-4FA0-A117-46513843DA10}" destId="{A245A8F6-511F-4C2B-9749-8F59A5D6EF39}" srcOrd="1" destOrd="0" presId="urn:microsoft.com/office/officeart/2005/8/layout/bProcess3"/>
    <dgm:cxn modelId="{26725628-EF17-42F0-AA82-B6F7EB052767}" srcId="{AAD5FC1E-E485-45EC-88D3-E5368A7AB3DE}" destId="{E5DDBF76-BFAA-4A96-B679-4B80657FC61A}" srcOrd="8" destOrd="0" parTransId="{76235226-BD10-4DAD-B330-1D0B665DCBA8}" sibTransId="{9EB47184-27AF-4E6D-9012-3E59B319E224}"/>
    <dgm:cxn modelId="{93BA9528-A935-49B4-A54E-FF9551EFFAF0}" type="presOf" srcId="{20C5E8B2-1D91-42B1-8392-76DF36207EEE}" destId="{4FD4D695-96C7-465E-AFF5-B0B51B0099B8}" srcOrd="1" destOrd="0" presId="urn:microsoft.com/office/officeart/2005/8/layout/bProcess3"/>
    <dgm:cxn modelId="{3A624F33-4F25-4969-ACA3-81ED0BCAEE91}" type="presOf" srcId="{80AB1A0B-B3B4-4FA0-A117-46513843DA10}" destId="{9CAB2657-1695-4CC8-B1EE-7D80E0AB279E}" srcOrd="0" destOrd="0" presId="urn:microsoft.com/office/officeart/2005/8/layout/bProcess3"/>
    <dgm:cxn modelId="{CFC65640-C387-4B16-94E9-F9F29504095A}" type="presOf" srcId="{F9AEC030-1498-49A5-9732-D908926FAB33}" destId="{6253F174-D889-4C1F-9A4E-14FAC6A549B8}" srcOrd="1" destOrd="0" presId="urn:microsoft.com/office/officeart/2005/8/layout/bProcess3"/>
    <dgm:cxn modelId="{79796F5B-3E91-4F72-A3E7-7A2BA99904A3}" type="presOf" srcId="{EDA89A40-8391-440A-A8C5-49159A960007}" destId="{B4820769-E3D6-4E60-BE5F-0008FF45FF45}" srcOrd="1" destOrd="0" presId="urn:microsoft.com/office/officeart/2005/8/layout/bProcess3"/>
    <dgm:cxn modelId="{67F7FF5E-84B7-40CC-8C4A-4FDFABFB92CA}" type="presOf" srcId="{E5DDBF76-BFAA-4A96-B679-4B80657FC61A}" destId="{F5D501D3-D7A5-42C6-AEA2-1061D46256F6}" srcOrd="0" destOrd="0" presId="urn:microsoft.com/office/officeart/2005/8/layout/bProcess3"/>
    <dgm:cxn modelId="{CECA7363-284B-4EE8-B453-5A55D7081D0E}" type="presOf" srcId="{2F9982C3-8CE2-4A53-8398-F5EC7DF06D33}" destId="{0600F763-DD57-449D-AB5B-5A1113DE2D53}" srcOrd="0" destOrd="0" presId="urn:microsoft.com/office/officeart/2005/8/layout/bProcess3"/>
    <dgm:cxn modelId="{9239C865-396C-4C14-B61A-B690E04455D4}" type="presOf" srcId="{422A182F-4972-44F0-AB77-1D7137606499}" destId="{C0D66390-1F5A-4CF0-9B77-DAF1091247BC}" srcOrd="0" destOrd="0" presId="urn:microsoft.com/office/officeart/2005/8/layout/bProcess3"/>
    <dgm:cxn modelId="{38050566-C86E-4FFD-855A-2B0907A43B1F}" type="presOf" srcId="{B9D5F031-8861-4E4A-BC05-BDB2EF0FFAE1}" destId="{7CDE7BF7-8A5B-48DE-A733-BE5DBB0320F9}" srcOrd="0" destOrd="0" presId="urn:microsoft.com/office/officeart/2005/8/layout/bProcess3"/>
    <dgm:cxn modelId="{F65EED48-E0F2-4602-B753-F30494040292}" type="presOf" srcId="{20C5E8B2-1D91-42B1-8392-76DF36207EEE}" destId="{4EF89C44-FD84-40A1-B7A9-A0436A1CB82B}" srcOrd="0" destOrd="0" presId="urn:microsoft.com/office/officeart/2005/8/layout/bProcess3"/>
    <dgm:cxn modelId="{1C3B3149-68F0-47F2-B5CF-0E70F2D09AAF}" type="presOf" srcId="{AD67581F-057B-465A-9595-06AC7E7F9988}" destId="{1B2A493A-9C67-421C-BC5B-EA36F93744A2}" srcOrd="1" destOrd="0" presId="urn:microsoft.com/office/officeart/2005/8/layout/bProcess3"/>
    <dgm:cxn modelId="{5B3F5C70-B5FF-4904-AE8B-94985B04958F}" type="presOf" srcId="{BD83EC0D-C592-4759-89FC-8EB484C14EF0}" destId="{8180C3F7-236D-47F8-9AAC-438E77A8C50F}" srcOrd="0" destOrd="0" presId="urn:microsoft.com/office/officeart/2005/8/layout/bProcess3"/>
    <dgm:cxn modelId="{E5005970-9B8D-4218-BE01-627400D4AFFC}" type="presOf" srcId="{F9AEC030-1498-49A5-9732-D908926FAB33}" destId="{4458DBA5-5ACC-4B6C-9CDF-51660EC8E207}" srcOrd="0" destOrd="0" presId="urn:microsoft.com/office/officeart/2005/8/layout/bProcess3"/>
    <dgm:cxn modelId="{A386D956-E5BB-4132-BECE-3F75ADF0B74E}" type="presOf" srcId="{9EB47184-27AF-4E6D-9012-3E59B319E224}" destId="{4A3963E8-5391-471D-898C-1370EBB641C6}" srcOrd="0" destOrd="0" presId="urn:microsoft.com/office/officeart/2005/8/layout/bProcess3"/>
    <dgm:cxn modelId="{CD94FC7B-50B9-447C-AF8E-EFB12A65229C}" type="presOf" srcId="{6B7BA1FF-0003-4063-91C8-FBAF707DD515}" destId="{3B281FFD-D326-42DD-A79C-65FCE3B882DD}" srcOrd="0" destOrd="0" presId="urn:microsoft.com/office/officeart/2005/8/layout/bProcess3"/>
    <dgm:cxn modelId="{41EB7F86-64B2-4652-AE68-0E894BEF94F6}" type="presOf" srcId="{2DBA20CA-D0B9-4CC5-8A04-CD6F4CB84250}" destId="{190DCAA1-F775-4A94-BF45-F16DD29F8A9E}" srcOrd="0" destOrd="0" presId="urn:microsoft.com/office/officeart/2005/8/layout/bProcess3"/>
    <dgm:cxn modelId="{DD263F8B-A9FC-4421-8D5E-83295DD82CC3}" type="presOf" srcId="{58459C7D-D81E-41E2-80E7-97C6BA74A970}" destId="{7A4FA836-0EF9-43C0-8AD7-F406C48CEF77}" srcOrd="0" destOrd="0" presId="urn:microsoft.com/office/officeart/2005/8/layout/bProcess3"/>
    <dgm:cxn modelId="{DD8D3D8C-0838-4B16-9C06-1525FDD977B4}" type="presOf" srcId="{422A182F-4972-44F0-AB77-1D7137606499}" destId="{8A142675-95A3-442F-AFB8-A2C73EC69996}" srcOrd="1" destOrd="0" presId="urn:microsoft.com/office/officeart/2005/8/layout/bProcess3"/>
    <dgm:cxn modelId="{3DA5A78F-C3DC-4C33-93E1-B82B93258EFE}" srcId="{AAD5FC1E-E485-45EC-88D3-E5368A7AB3DE}" destId="{2F9982C3-8CE2-4A53-8398-F5EC7DF06D33}" srcOrd="6" destOrd="0" parTransId="{D34A9EC4-7863-468D-9607-4DCE0D2D4B7B}" sibTransId="{EDA89A40-8391-440A-A8C5-49159A960007}"/>
    <dgm:cxn modelId="{46642B95-4397-40CD-A8BD-1BFDD409BE2F}" type="presOf" srcId="{9EB47184-27AF-4E6D-9012-3E59B319E224}" destId="{46D28FF4-6EB7-40D6-86BD-B0F954D6D296}" srcOrd="1" destOrd="0" presId="urn:microsoft.com/office/officeart/2005/8/layout/bProcess3"/>
    <dgm:cxn modelId="{6F304CA0-C125-4C0A-A1B4-31E767A50D30}" type="presOf" srcId="{ADA728CB-A9B9-49C0-862E-935DF10000A2}" destId="{639A3963-1689-45EB-B72D-F71B3B3320B8}" srcOrd="0" destOrd="0" presId="urn:microsoft.com/office/officeart/2005/8/layout/bProcess3"/>
    <dgm:cxn modelId="{064D13A9-12A7-4E12-A3C9-AAEDD213413F}" type="presOf" srcId="{786A2A7F-AC20-473E-B1BB-3B05BB6D827B}" destId="{F5C28878-5B74-4DC6-A299-5D19E5F3E28E}" srcOrd="1" destOrd="0" presId="urn:microsoft.com/office/officeart/2005/8/layout/bProcess3"/>
    <dgm:cxn modelId="{C4AECCB2-0F5A-4FD3-981D-1118964A5D3D}" srcId="{AAD5FC1E-E485-45EC-88D3-E5368A7AB3DE}" destId="{76F91353-316B-4786-B878-6FBC1C0E71F2}" srcOrd="2" destOrd="0" parTransId="{F0E26CB7-07DD-4B5E-BC11-CEB6E37AB46A}" sibTransId="{422A182F-4972-44F0-AB77-1D7137606499}"/>
    <dgm:cxn modelId="{2E07DFB6-48B7-4DB1-ABBF-01D1745905DF}" srcId="{AAD5FC1E-E485-45EC-88D3-E5368A7AB3DE}" destId="{BD83EC0D-C592-4759-89FC-8EB484C14EF0}" srcOrd="0" destOrd="0" parTransId="{723B405B-580D-424C-A861-88D22C21A1EF}" sibTransId="{20C5E8B2-1D91-42B1-8392-76DF36207EEE}"/>
    <dgm:cxn modelId="{A3076BC0-5F40-40B6-8D86-8462F056A172}" srcId="{AAD5FC1E-E485-45EC-88D3-E5368A7AB3DE}" destId="{33F2EB22-D4F8-4189-9326-80814CA3388A}" srcOrd="1" destOrd="0" parTransId="{8B70673F-6372-4CE0-8CD0-6E88C7055BC1}" sibTransId="{786A2A7F-AC20-473E-B1BB-3B05BB6D827B}"/>
    <dgm:cxn modelId="{65D106C7-7E55-4A6B-A0E0-AAE9D83A60B1}" type="presOf" srcId="{33F2EB22-D4F8-4189-9326-80814CA3388A}" destId="{19F557AD-24A2-47CA-BF54-9F1B3CDBFF85}" srcOrd="0" destOrd="0" presId="urn:microsoft.com/office/officeart/2005/8/layout/bProcess3"/>
    <dgm:cxn modelId="{E5D4C8CC-052A-41F4-8561-4560F8ED1EEC}" srcId="{AAD5FC1E-E485-45EC-88D3-E5368A7AB3DE}" destId="{6B7BA1FF-0003-4063-91C8-FBAF707DD515}" srcOrd="9" destOrd="0" parTransId="{1478284C-EACC-4AA6-9E75-B609884CEE52}" sibTransId="{27919C5E-647F-4B43-8319-9CB54269D2D8}"/>
    <dgm:cxn modelId="{E295A7D2-42A1-4203-8F57-87609C8BA4DF}" type="presOf" srcId="{10588347-48BD-4A0E-BF5C-68020128AB4F}" destId="{B0C1C27C-7DFD-4C29-8E9D-7F73A50DA4AA}" srcOrd="1" destOrd="0" presId="urn:microsoft.com/office/officeart/2005/8/layout/bProcess3"/>
    <dgm:cxn modelId="{55E0E1D6-8871-4E7E-899C-DA9FE81C9912}" type="presOf" srcId="{786A2A7F-AC20-473E-B1BB-3B05BB6D827B}" destId="{EFA88551-2F25-4D38-AEE6-E92C3B88CEC8}" srcOrd="0" destOrd="0" presId="urn:microsoft.com/office/officeart/2005/8/layout/bProcess3"/>
    <dgm:cxn modelId="{BBBF39D8-AE3D-432C-A081-D90E7DB2C0AA}" type="presOf" srcId="{AAD5FC1E-E485-45EC-88D3-E5368A7AB3DE}" destId="{C9A723A7-761E-43D9-8D35-924210010D41}" srcOrd="0" destOrd="0" presId="urn:microsoft.com/office/officeart/2005/8/layout/bProcess3"/>
    <dgm:cxn modelId="{D62FD2D9-7708-4CF0-98BE-90DD700C13B2}" type="presOf" srcId="{EDA89A40-8391-440A-A8C5-49159A960007}" destId="{AB5D8C5D-32C1-415B-B708-44B2EB08A309}" srcOrd="0" destOrd="0" presId="urn:microsoft.com/office/officeart/2005/8/layout/bProcess3"/>
    <dgm:cxn modelId="{EB91CFE4-7301-4989-AA92-55D53C284C08}" type="presOf" srcId="{AD67581F-057B-465A-9595-06AC7E7F9988}" destId="{91E12876-EBE2-497A-9CB1-F0BD57A0471F}" srcOrd="0" destOrd="0" presId="urn:microsoft.com/office/officeart/2005/8/layout/bProcess3"/>
    <dgm:cxn modelId="{547144F9-E5E2-4597-B774-53C9F38FC219}" type="presParOf" srcId="{C9A723A7-761E-43D9-8D35-924210010D41}" destId="{8180C3F7-236D-47F8-9AAC-438E77A8C50F}" srcOrd="0" destOrd="0" presId="urn:microsoft.com/office/officeart/2005/8/layout/bProcess3"/>
    <dgm:cxn modelId="{9A9EE7E4-9D1B-4ECD-9AA8-51394A6F418C}" type="presParOf" srcId="{C9A723A7-761E-43D9-8D35-924210010D41}" destId="{4EF89C44-FD84-40A1-B7A9-A0436A1CB82B}" srcOrd="1" destOrd="0" presId="urn:microsoft.com/office/officeart/2005/8/layout/bProcess3"/>
    <dgm:cxn modelId="{7EFD77EE-9983-4AD6-8984-9BFEE2C366D9}" type="presParOf" srcId="{4EF89C44-FD84-40A1-B7A9-A0436A1CB82B}" destId="{4FD4D695-96C7-465E-AFF5-B0B51B0099B8}" srcOrd="0" destOrd="0" presId="urn:microsoft.com/office/officeart/2005/8/layout/bProcess3"/>
    <dgm:cxn modelId="{2A48CD81-F8D4-4B2A-BFCF-830AA19C29CD}" type="presParOf" srcId="{C9A723A7-761E-43D9-8D35-924210010D41}" destId="{19F557AD-24A2-47CA-BF54-9F1B3CDBFF85}" srcOrd="2" destOrd="0" presId="urn:microsoft.com/office/officeart/2005/8/layout/bProcess3"/>
    <dgm:cxn modelId="{77701F77-0762-4E13-B6CB-35C2EA856624}" type="presParOf" srcId="{C9A723A7-761E-43D9-8D35-924210010D41}" destId="{EFA88551-2F25-4D38-AEE6-E92C3B88CEC8}" srcOrd="3" destOrd="0" presId="urn:microsoft.com/office/officeart/2005/8/layout/bProcess3"/>
    <dgm:cxn modelId="{096341CF-D61F-410B-93FD-8B4F4C0B8109}" type="presParOf" srcId="{EFA88551-2F25-4D38-AEE6-E92C3B88CEC8}" destId="{F5C28878-5B74-4DC6-A299-5D19E5F3E28E}" srcOrd="0" destOrd="0" presId="urn:microsoft.com/office/officeart/2005/8/layout/bProcess3"/>
    <dgm:cxn modelId="{F432E76B-C24E-4849-BDC1-89BFB7C699BF}" type="presParOf" srcId="{C9A723A7-761E-43D9-8D35-924210010D41}" destId="{6CDAF164-46E9-449A-808A-F4F383997D5C}" srcOrd="4" destOrd="0" presId="urn:microsoft.com/office/officeart/2005/8/layout/bProcess3"/>
    <dgm:cxn modelId="{42FCB24E-01BB-4BD5-A6A2-DBE9CAC683A3}" type="presParOf" srcId="{C9A723A7-761E-43D9-8D35-924210010D41}" destId="{C0D66390-1F5A-4CF0-9B77-DAF1091247BC}" srcOrd="5" destOrd="0" presId="urn:microsoft.com/office/officeart/2005/8/layout/bProcess3"/>
    <dgm:cxn modelId="{A1522DFE-024A-48EF-8F7F-1718A428E61F}" type="presParOf" srcId="{C0D66390-1F5A-4CF0-9B77-DAF1091247BC}" destId="{8A142675-95A3-442F-AFB8-A2C73EC69996}" srcOrd="0" destOrd="0" presId="urn:microsoft.com/office/officeart/2005/8/layout/bProcess3"/>
    <dgm:cxn modelId="{35B38758-A028-480D-9B64-532CE34AC312}" type="presParOf" srcId="{C9A723A7-761E-43D9-8D35-924210010D41}" destId="{190DCAA1-F775-4A94-BF45-F16DD29F8A9E}" srcOrd="6" destOrd="0" presId="urn:microsoft.com/office/officeart/2005/8/layout/bProcess3"/>
    <dgm:cxn modelId="{12270616-04AB-476B-87FB-503C7C73E744}" type="presParOf" srcId="{C9A723A7-761E-43D9-8D35-924210010D41}" destId="{9CAB2657-1695-4CC8-B1EE-7D80E0AB279E}" srcOrd="7" destOrd="0" presId="urn:microsoft.com/office/officeart/2005/8/layout/bProcess3"/>
    <dgm:cxn modelId="{4F1E2BA8-DD1F-4BE3-AD17-BA6B97EAF143}" type="presParOf" srcId="{9CAB2657-1695-4CC8-B1EE-7D80E0AB279E}" destId="{A245A8F6-511F-4C2B-9749-8F59A5D6EF39}" srcOrd="0" destOrd="0" presId="urn:microsoft.com/office/officeart/2005/8/layout/bProcess3"/>
    <dgm:cxn modelId="{3394164D-39F2-4ADC-8D5D-D11D5B4F43E9}" type="presParOf" srcId="{C9A723A7-761E-43D9-8D35-924210010D41}" destId="{7A4FA836-0EF9-43C0-8AD7-F406C48CEF77}" srcOrd="8" destOrd="0" presId="urn:microsoft.com/office/officeart/2005/8/layout/bProcess3"/>
    <dgm:cxn modelId="{F63EFF4B-CE26-4489-8A12-A8EAE0118DCB}" type="presParOf" srcId="{C9A723A7-761E-43D9-8D35-924210010D41}" destId="{DC11F989-71BF-40D9-A3CB-E2451F4F74FD}" srcOrd="9" destOrd="0" presId="urn:microsoft.com/office/officeart/2005/8/layout/bProcess3"/>
    <dgm:cxn modelId="{645F4F14-2225-40A2-9002-46E661AF0766}" type="presParOf" srcId="{DC11F989-71BF-40D9-A3CB-E2451F4F74FD}" destId="{B0C1C27C-7DFD-4C29-8E9D-7F73A50DA4AA}" srcOrd="0" destOrd="0" presId="urn:microsoft.com/office/officeart/2005/8/layout/bProcess3"/>
    <dgm:cxn modelId="{3728F705-8EDB-41A6-ABDA-568A328F9199}" type="presParOf" srcId="{C9A723A7-761E-43D9-8D35-924210010D41}" destId="{7CDE7BF7-8A5B-48DE-A733-BE5DBB0320F9}" srcOrd="10" destOrd="0" presId="urn:microsoft.com/office/officeart/2005/8/layout/bProcess3"/>
    <dgm:cxn modelId="{7C0B198B-ED1E-4516-A80C-507917E250B5}" type="presParOf" srcId="{C9A723A7-761E-43D9-8D35-924210010D41}" destId="{91E12876-EBE2-497A-9CB1-F0BD57A0471F}" srcOrd="11" destOrd="0" presId="urn:microsoft.com/office/officeart/2005/8/layout/bProcess3"/>
    <dgm:cxn modelId="{5F142055-0684-456C-B6AC-FC12073F6160}" type="presParOf" srcId="{91E12876-EBE2-497A-9CB1-F0BD57A0471F}" destId="{1B2A493A-9C67-421C-BC5B-EA36F93744A2}" srcOrd="0" destOrd="0" presId="urn:microsoft.com/office/officeart/2005/8/layout/bProcess3"/>
    <dgm:cxn modelId="{0C767A7D-2F95-4019-BF0C-EC649C80F4ED}" type="presParOf" srcId="{C9A723A7-761E-43D9-8D35-924210010D41}" destId="{0600F763-DD57-449D-AB5B-5A1113DE2D53}" srcOrd="12" destOrd="0" presId="urn:microsoft.com/office/officeart/2005/8/layout/bProcess3"/>
    <dgm:cxn modelId="{CD13D618-94BB-4809-A928-5DD643AFA8D3}" type="presParOf" srcId="{C9A723A7-761E-43D9-8D35-924210010D41}" destId="{AB5D8C5D-32C1-415B-B708-44B2EB08A309}" srcOrd="13" destOrd="0" presId="urn:microsoft.com/office/officeart/2005/8/layout/bProcess3"/>
    <dgm:cxn modelId="{C3163BBD-A908-4F5B-858F-F913D3F726FA}" type="presParOf" srcId="{AB5D8C5D-32C1-415B-B708-44B2EB08A309}" destId="{B4820769-E3D6-4E60-BE5F-0008FF45FF45}" srcOrd="0" destOrd="0" presId="urn:microsoft.com/office/officeart/2005/8/layout/bProcess3"/>
    <dgm:cxn modelId="{A64276EE-65DB-4489-B92C-CE1943FC6B6A}" type="presParOf" srcId="{C9A723A7-761E-43D9-8D35-924210010D41}" destId="{639A3963-1689-45EB-B72D-F71B3B3320B8}" srcOrd="14" destOrd="0" presId="urn:microsoft.com/office/officeart/2005/8/layout/bProcess3"/>
    <dgm:cxn modelId="{A56978C8-1EA7-4CB0-A1B8-58A3DD621F59}" type="presParOf" srcId="{C9A723A7-761E-43D9-8D35-924210010D41}" destId="{4458DBA5-5ACC-4B6C-9CDF-51660EC8E207}" srcOrd="15" destOrd="0" presId="urn:microsoft.com/office/officeart/2005/8/layout/bProcess3"/>
    <dgm:cxn modelId="{CE8BC54F-6259-423A-9048-67DFFA5D7ADB}" type="presParOf" srcId="{4458DBA5-5ACC-4B6C-9CDF-51660EC8E207}" destId="{6253F174-D889-4C1F-9A4E-14FAC6A549B8}" srcOrd="0" destOrd="0" presId="urn:microsoft.com/office/officeart/2005/8/layout/bProcess3"/>
    <dgm:cxn modelId="{C613321B-334F-4F20-A206-CDB7B361E0EF}" type="presParOf" srcId="{C9A723A7-761E-43D9-8D35-924210010D41}" destId="{F5D501D3-D7A5-42C6-AEA2-1061D46256F6}" srcOrd="16" destOrd="0" presId="urn:microsoft.com/office/officeart/2005/8/layout/bProcess3"/>
    <dgm:cxn modelId="{D2A69F8D-AB01-4432-8082-80839F9D0B0E}" type="presParOf" srcId="{C9A723A7-761E-43D9-8D35-924210010D41}" destId="{4A3963E8-5391-471D-898C-1370EBB641C6}" srcOrd="17" destOrd="0" presId="urn:microsoft.com/office/officeart/2005/8/layout/bProcess3"/>
    <dgm:cxn modelId="{519B8014-A3E1-4E33-A08E-9D57F57346EE}" type="presParOf" srcId="{4A3963E8-5391-471D-898C-1370EBB641C6}" destId="{46D28FF4-6EB7-40D6-86BD-B0F954D6D296}" srcOrd="0" destOrd="0" presId="urn:microsoft.com/office/officeart/2005/8/layout/bProcess3"/>
    <dgm:cxn modelId="{B782692B-0500-4BF2-ACF1-7724913BE23E}" type="presParOf" srcId="{C9A723A7-761E-43D9-8D35-924210010D41}" destId="{3B281FFD-D326-42DD-A79C-65FCE3B882DD}" srcOrd="1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A57E50-0173-4B1A-BE2D-DBEEC9894E92}" type="doc">
      <dgm:prSet loTypeId="urn:microsoft.com/office/officeart/2005/8/layout/orgChart1" loCatId="hierarchy" qsTypeId="urn:microsoft.com/office/officeart/2005/8/quickstyle/simple1" qsCatId="simple" csTypeId="urn:microsoft.com/office/officeart/2005/8/colors/accent1_3" csCatId="accent1" phldr="1"/>
      <dgm:spPr/>
      <dgm:t>
        <a:bodyPr/>
        <a:lstStyle/>
        <a:p>
          <a:endParaRPr lang="en-US"/>
        </a:p>
      </dgm:t>
    </dgm:pt>
    <dgm:pt modelId="{C87C8792-5AE7-4295-B876-BED1A58EF48A}">
      <dgm:prSet phldrT="[Text]"/>
      <dgm:spPr>
        <a:solidFill>
          <a:schemeClr val="accent3"/>
        </a:solidFill>
      </dgm:spPr>
      <dgm:t>
        <a:bodyPr/>
        <a:lstStyle/>
        <a:p>
          <a:r>
            <a:rPr lang="en-US"/>
            <a:t>Developer Dashboard</a:t>
          </a:r>
        </a:p>
      </dgm:t>
    </dgm:pt>
    <dgm:pt modelId="{FAEF2B2B-1876-4DBA-9282-43E7895AF821}" type="parTrans" cxnId="{3ACB2CBD-BC99-4379-A47C-8A1CA7A70DFB}">
      <dgm:prSet/>
      <dgm:spPr/>
      <dgm:t>
        <a:bodyPr/>
        <a:lstStyle/>
        <a:p>
          <a:endParaRPr lang="en-US"/>
        </a:p>
      </dgm:t>
    </dgm:pt>
    <dgm:pt modelId="{553419B5-679D-49C9-B1B4-F8E53C8B3BD6}" type="sibTrans" cxnId="{3ACB2CBD-BC99-4379-A47C-8A1CA7A70DFB}">
      <dgm:prSet/>
      <dgm:spPr/>
      <dgm:t>
        <a:bodyPr/>
        <a:lstStyle/>
        <a:p>
          <a:endParaRPr lang="en-US"/>
        </a:p>
      </dgm:t>
    </dgm:pt>
    <dgm:pt modelId="{7522A465-7B66-4F2D-9C3B-F4066BD9FBBB}">
      <dgm:prSet phldrT="[Text]"/>
      <dgm:spPr>
        <a:solidFill>
          <a:schemeClr val="accent3"/>
        </a:solidFill>
      </dgm:spPr>
      <dgm:t>
        <a:bodyPr/>
        <a:lstStyle/>
        <a:p>
          <a:r>
            <a:rPr lang="en-US"/>
            <a:t>Activity Setups</a:t>
          </a:r>
        </a:p>
      </dgm:t>
    </dgm:pt>
    <dgm:pt modelId="{78824D1E-5389-4BF3-8414-7B37B54107DF}" type="parTrans" cxnId="{B81E058E-4BB3-4E8B-B3F9-76720AF4135D}">
      <dgm:prSet/>
      <dgm:spPr/>
      <dgm:t>
        <a:bodyPr/>
        <a:lstStyle/>
        <a:p>
          <a:endParaRPr lang="en-US"/>
        </a:p>
      </dgm:t>
    </dgm:pt>
    <dgm:pt modelId="{32D8DE92-C019-4E3E-AF2B-A149E49ACC45}" type="sibTrans" cxnId="{B81E058E-4BB3-4E8B-B3F9-76720AF4135D}">
      <dgm:prSet/>
      <dgm:spPr/>
      <dgm:t>
        <a:bodyPr/>
        <a:lstStyle/>
        <a:p>
          <a:endParaRPr lang="en-US"/>
        </a:p>
      </dgm:t>
    </dgm:pt>
    <dgm:pt modelId="{51A11474-5D58-49E1-A41E-726C726E63D9}">
      <dgm:prSet phldrT="[Text]"/>
      <dgm:spPr/>
      <dgm:t>
        <a:bodyPr/>
        <a:lstStyle/>
        <a:p>
          <a:r>
            <a:rPr lang="en-US"/>
            <a:t>PFDMS</a:t>
          </a:r>
        </a:p>
      </dgm:t>
    </dgm:pt>
    <dgm:pt modelId="{0CFC83CF-B02C-40A7-B610-EC09A217EA66}" type="parTrans" cxnId="{6CF31ECD-D90D-46AD-B679-94A276DD7746}">
      <dgm:prSet/>
      <dgm:spPr/>
      <dgm:t>
        <a:bodyPr/>
        <a:lstStyle/>
        <a:p>
          <a:endParaRPr lang="en-US"/>
        </a:p>
      </dgm:t>
    </dgm:pt>
    <dgm:pt modelId="{2751B3A9-0E56-4921-8BD9-AAB85275AE7F}" type="sibTrans" cxnId="{6CF31ECD-D90D-46AD-B679-94A276DD7746}">
      <dgm:prSet/>
      <dgm:spPr/>
      <dgm:t>
        <a:bodyPr/>
        <a:lstStyle/>
        <a:p>
          <a:endParaRPr lang="en-US"/>
        </a:p>
      </dgm:t>
    </dgm:pt>
    <dgm:pt modelId="{2346F82B-D3F3-4875-B0EF-71EBA099DB30}">
      <dgm:prSet phldrT="[Text]"/>
      <dgm:spPr/>
      <dgm:t>
        <a:bodyPr/>
        <a:lstStyle/>
        <a:p>
          <a:r>
            <a:rPr lang="en-US"/>
            <a:t>Interim Draws</a:t>
          </a:r>
        </a:p>
      </dgm:t>
    </dgm:pt>
    <dgm:pt modelId="{BC663C39-3E50-479E-8AA2-C3BF7B422B78}" type="parTrans" cxnId="{B20D72E5-373B-4E83-82B4-2AA6E1F4DF04}">
      <dgm:prSet/>
      <dgm:spPr/>
      <dgm:t>
        <a:bodyPr/>
        <a:lstStyle/>
        <a:p>
          <a:endParaRPr lang="en-US"/>
        </a:p>
      </dgm:t>
    </dgm:pt>
    <dgm:pt modelId="{69F51239-BEE1-462E-B73A-1F622DEB991A}" type="sibTrans" cxnId="{B20D72E5-373B-4E83-82B4-2AA6E1F4DF04}">
      <dgm:prSet/>
      <dgm:spPr/>
      <dgm:t>
        <a:bodyPr/>
        <a:lstStyle/>
        <a:p>
          <a:endParaRPr lang="en-US"/>
        </a:p>
      </dgm:t>
    </dgm:pt>
    <dgm:pt modelId="{174292C6-784C-4D70-BD9C-3B1073CE9F22}">
      <dgm:prSet phldrT="[Text]"/>
      <dgm:spPr>
        <a:solidFill>
          <a:schemeClr val="accent6"/>
        </a:solidFill>
      </dgm:spPr>
      <dgm:t>
        <a:bodyPr/>
        <a:lstStyle/>
        <a:p>
          <a:r>
            <a:rPr lang="en-US"/>
            <a:t>UFA</a:t>
          </a:r>
        </a:p>
      </dgm:t>
    </dgm:pt>
    <dgm:pt modelId="{B55ABD3E-D00B-45C9-B093-3B7FD5DF8AC2}" type="parTrans" cxnId="{5845B5D6-70B8-439C-949F-C1C5F018F9A8}">
      <dgm:prSet/>
      <dgm:spPr/>
      <dgm:t>
        <a:bodyPr/>
        <a:lstStyle/>
        <a:p>
          <a:endParaRPr lang="en-US"/>
        </a:p>
      </dgm:t>
    </dgm:pt>
    <dgm:pt modelId="{0A5F06D2-E92E-456B-8C92-654B99492C98}" type="sibTrans" cxnId="{5845B5D6-70B8-439C-949F-C1C5F018F9A8}">
      <dgm:prSet/>
      <dgm:spPr/>
      <dgm:t>
        <a:bodyPr/>
        <a:lstStyle/>
        <a:p>
          <a:endParaRPr lang="en-US"/>
        </a:p>
      </dgm:t>
    </dgm:pt>
    <dgm:pt modelId="{D04CE939-8362-4C7A-A2C3-ECBB03E2B259}">
      <dgm:prSet phldrT="[Text]"/>
      <dgm:spPr>
        <a:solidFill>
          <a:schemeClr val="accent6"/>
        </a:solidFill>
      </dgm:spPr>
      <dgm:t>
        <a:bodyPr/>
        <a:lstStyle/>
        <a:p>
          <a:r>
            <a:rPr lang="en-US"/>
            <a:t>Application</a:t>
          </a:r>
        </a:p>
      </dgm:t>
    </dgm:pt>
    <dgm:pt modelId="{196186E7-27C6-474D-9089-EA7DD75B2814}" type="parTrans" cxnId="{5D1B693D-AA46-4CDF-869B-818753DAECFC}">
      <dgm:prSet/>
      <dgm:spPr/>
      <dgm:t>
        <a:bodyPr/>
        <a:lstStyle/>
        <a:p>
          <a:endParaRPr lang="en-US"/>
        </a:p>
      </dgm:t>
    </dgm:pt>
    <dgm:pt modelId="{D58F2466-5F19-4F14-81D8-48CA8A12E261}" type="sibTrans" cxnId="{5D1B693D-AA46-4CDF-869B-818753DAECFC}">
      <dgm:prSet/>
      <dgm:spPr/>
      <dgm:t>
        <a:bodyPr/>
        <a:lstStyle/>
        <a:p>
          <a:endParaRPr lang="en-US"/>
        </a:p>
      </dgm:t>
    </dgm:pt>
    <dgm:pt modelId="{4819DEE6-E6E2-4777-9BFC-4451FB22C33F}">
      <dgm:prSet/>
      <dgm:spPr>
        <a:solidFill>
          <a:schemeClr val="accent4"/>
        </a:solidFill>
      </dgm:spPr>
      <dgm:t>
        <a:bodyPr/>
        <a:lstStyle/>
        <a:p>
          <a:r>
            <a:rPr lang="en-US"/>
            <a:t>Email</a:t>
          </a:r>
        </a:p>
      </dgm:t>
    </dgm:pt>
    <dgm:pt modelId="{DD33B5BE-427E-4D3B-95E2-516B58FE1F04}" type="parTrans" cxnId="{FE06EF0D-CB0F-4E7F-A534-8380B25F9D4F}">
      <dgm:prSet/>
      <dgm:spPr/>
      <dgm:t>
        <a:bodyPr/>
        <a:lstStyle/>
        <a:p>
          <a:endParaRPr lang="en-US"/>
        </a:p>
      </dgm:t>
    </dgm:pt>
    <dgm:pt modelId="{B5F4E0DF-01C2-40C8-9863-344EC5F00FBA}" type="sibTrans" cxnId="{FE06EF0D-CB0F-4E7F-A534-8380B25F9D4F}">
      <dgm:prSet/>
      <dgm:spPr/>
      <dgm:t>
        <a:bodyPr/>
        <a:lstStyle/>
        <a:p>
          <a:endParaRPr lang="en-US"/>
        </a:p>
      </dgm:t>
    </dgm:pt>
    <dgm:pt modelId="{2F357D55-8EA7-47ED-AF21-3A5BFD716275}">
      <dgm:prSet/>
      <dgm:spPr>
        <a:solidFill>
          <a:schemeClr val="accent3"/>
        </a:solidFill>
      </dgm:spPr>
      <dgm:t>
        <a:bodyPr/>
        <a:lstStyle/>
        <a:p>
          <a:r>
            <a:rPr lang="en-US"/>
            <a:t>Closing Doc Legal Review </a:t>
          </a:r>
        </a:p>
      </dgm:t>
    </dgm:pt>
    <dgm:pt modelId="{91F3D44F-1C06-4E4B-9C37-7E72DF095BDA}" type="parTrans" cxnId="{CEBBD4FA-DD86-4F58-A0A9-50D9992070F3}">
      <dgm:prSet/>
      <dgm:spPr/>
      <dgm:t>
        <a:bodyPr/>
        <a:lstStyle/>
        <a:p>
          <a:endParaRPr lang="en-US"/>
        </a:p>
      </dgm:t>
    </dgm:pt>
    <dgm:pt modelId="{56C93F68-7581-47CB-9B23-B46526A06148}" type="sibTrans" cxnId="{CEBBD4FA-DD86-4F58-A0A9-50D9992070F3}">
      <dgm:prSet/>
      <dgm:spPr/>
      <dgm:t>
        <a:bodyPr/>
        <a:lstStyle/>
        <a:p>
          <a:endParaRPr lang="en-US"/>
        </a:p>
      </dgm:t>
    </dgm:pt>
    <dgm:pt modelId="{26FE5E80-C47A-451B-899D-6A593472F320}">
      <dgm:prSet/>
      <dgm:spPr>
        <a:solidFill>
          <a:schemeClr val="accent3"/>
        </a:solidFill>
      </dgm:spPr>
      <dgm:t>
        <a:bodyPr/>
        <a:lstStyle/>
        <a:p>
          <a:r>
            <a:rPr lang="en-US"/>
            <a:t>Activity Revisions</a:t>
          </a:r>
        </a:p>
      </dgm:t>
    </dgm:pt>
    <dgm:pt modelId="{8E03C1B2-6283-436B-B85F-5A2846F060F5}" type="parTrans" cxnId="{CE67C8F6-7736-4AB3-A8CD-7CBEAB7F0938}">
      <dgm:prSet/>
      <dgm:spPr/>
      <dgm:t>
        <a:bodyPr/>
        <a:lstStyle/>
        <a:p>
          <a:endParaRPr lang="en-US"/>
        </a:p>
      </dgm:t>
    </dgm:pt>
    <dgm:pt modelId="{7244D70A-C9D3-4B59-9F97-DF2DB7DA6C97}" type="sibTrans" cxnId="{CE67C8F6-7736-4AB3-A8CD-7CBEAB7F0938}">
      <dgm:prSet/>
      <dgm:spPr/>
      <dgm:t>
        <a:bodyPr/>
        <a:lstStyle/>
        <a:p>
          <a:endParaRPr lang="en-US"/>
        </a:p>
      </dgm:t>
    </dgm:pt>
    <dgm:pt modelId="{88C0A1FD-AF91-42B2-857F-1C3E5CB0784A}">
      <dgm:prSet/>
      <dgm:spPr/>
      <dgm:t>
        <a:bodyPr/>
        <a:lstStyle/>
        <a:p>
          <a:r>
            <a:rPr lang="en-US"/>
            <a:t>Final Draws</a:t>
          </a:r>
        </a:p>
      </dgm:t>
    </dgm:pt>
    <dgm:pt modelId="{E09ED927-DF63-496D-B63A-DF3795E3A9A9}" type="parTrans" cxnId="{22D7EA53-5BE0-4AD8-852A-9D10596CD9DB}">
      <dgm:prSet/>
      <dgm:spPr/>
      <dgm:t>
        <a:bodyPr/>
        <a:lstStyle/>
        <a:p>
          <a:endParaRPr lang="en-US"/>
        </a:p>
      </dgm:t>
    </dgm:pt>
    <dgm:pt modelId="{7747A401-AABC-40D3-97E3-25E62D7867B8}" type="sibTrans" cxnId="{22D7EA53-5BE0-4AD8-852A-9D10596CD9DB}">
      <dgm:prSet/>
      <dgm:spPr/>
      <dgm:t>
        <a:bodyPr/>
        <a:lstStyle/>
        <a:p>
          <a:endParaRPr lang="en-US"/>
        </a:p>
      </dgm:t>
    </dgm:pt>
    <dgm:pt modelId="{0F2D8CEA-98BC-4207-B5B7-BE7AECA21EC4}">
      <dgm:prSet/>
      <dgm:spPr/>
      <dgm:t>
        <a:bodyPr/>
        <a:lstStyle/>
        <a:p>
          <a:r>
            <a:rPr lang="en-US"/>
            <a:t>Waivers</a:t>
          </a:r>
        </a:p>
      </dgm:t>
    </dgm:pt>
    <dgm:pt modelId="{FB7AF473-2F1A-4FA4-87C8-63DD0E004C59}" type="parTrans" cxnId="{4828DD2F-E29B-4D4E-88A3-D235C16525F1}">
      <dgm:prSet/>
      <dgm:spPr/>
      <dgm:t>
        <a:bodyPr/>
        <a:lstStyle/>
        <a:p>
          <a:endParaRPr lang="en-US"/>
        </a:p>
      </dgm:t>
    </dgm:pt>
    <dgm:pt modelId="{087F3E45-547F-4D59-B88E-3F78266BE538}" type="sibTrans" cxnId="{4828DD2F-E29B-4D4E-88A3-D235C16525F1}">
      <dgm:prSet/>
      <dgm:spPr/>
      <dgm:t>
        <a:bodyPr/>
        <a:lstStyle/>
        <a:p>
          <a:endParaRPr lang="en-US"/>
        </a:p>
      </dgm:t>
    </dgm:pt>
    <dgm:pt modelId="{FB2C3E25-503D-4970-8811-88D8D0FA38C7}">
      <dgm:prSet/>
      <dgm:spPr>
        <a:solidFill>
          <a:schemeClr val="accent6"/>
        </a:solidFill>
      </dgm:spPr>
      <dgm:t>
        <a:bodyPr/>
        <a:lstStyle/>
        <a:p>
          <a:r>
            <a:rPr lang="en-US"/>
            <a:t>Technical Submission</a:t>
          </a:r>
        </a:p>
      </dgm:t>
    </dgm:pt>
    <dgm:pt modelId="{D4DEA04A-4B16-41DC-B48D-324F90143416}" type="parTrans" cxnId="{59059D42-3A89-4ADE-AC7E-60B6D9EA501B}">
      <dgm:prSet/>
      <dgm:spPr/>
      <dgm:t>
        <a:bodyPr/>
        <a:lstStyle/>
        <a:p>
          <a:endParaRPr lang="en-US"/>
        </a:p>
      </dgm:t>
    </dgm:pt>
    <dgm:pt modelId="{7D290FF6-5DD7-47B4-8D10-58F7EC520AE0}" type="sibTrans" cxnId="{59059D42-3A89-4ADE-AC7E-60B6D9EA501B}">
      <dgm:prSet/>
      <dgm:spPr/>
      <dgm:t>
        <a:bodyPr/>
        <a:lstStyle/>
        <a:p>
          <a:endParaRPr lang="en-US"/>
        </a:p>
      </dgm:t>
    </dgm:pt>
    <dgm:pt modelId="{3EAC092F-D8D5-4F4D-ADBC-0819F03733DA}">
      <dgm:prSet/>
      <dgm:spPr>
        <a:solidFill>
          <a:schemeClr val="accent4"/>
        </a:solidFill>
      </dgm:spPr>
      <dgm:t>
        <a:bodyPr/>
        <a:lstStyle/>
        <a:p>
          <a:r>
            <a:rPr lang="en-US"/>
            <a:t>ERR Consultation </a:t>
          </a:r>
        </a:p>
      </dgm:t>
    </dgm:pt>
    <dgm:pt modelId="{E15B5093-DD9B-4830-98FF-BDFB142E3A79}" type="parTrans" cxnId="{F7C73436-61AC-4076-99E0-18A874CDA3FF}">
      <dgm:prSet/>
      <dgm:spPr/>
      <dgm:t>
        <a:bodyPr/>
        <a:lstStyle/>
        <a:p>
          <a:endParaRPr lang="en-US"/>
        </a:p>
      </dgm:t>
    </dgm:pt>
    <dgm:pt modelId="{47EC7658-47AA-4026-AD1A-5436C0E0AC0D}" type="sibTrans" cxnId="{F7C73436-61AC-4076-99E0-18A874CDA3FF}">
      <dgm:prSet/>
      <dgm:spPr/>
      <dgm:t>
        <a:bodyPr/>
        <a:lstStyle/>
        <a:p>
          <a:endParaRPr lang="en-US"/>
        </a:p>
      </dgm:t>
    </dgm:pt>
    <dgm:pt modelId="{1E1D8FA3-0C75-4523-A8AB-CF6E18BC4730}">
      <dgm:prSet/>
      <dgm:spPr>
        <a:solidFill>
          <a:schemeClr val="accent4"/>
        </a:solidFill>
      </dgm:spPr>
      <dgm:t>
        <a:bodyPr/>
        <a:lstStyle/>
        <a:p>
          <a:r>
            <a:rPr lang="en-US"/>
            <a:t>Process/ Review Questions</a:t>
          </a:r>
        </a:p>
      </dgm:t>
    </dgm:pt>
    <dgm:pt modelId="{821BA453-021B-4FFC-8A49-0FAC19574E0F}" type="parTrans" cxnId="{CBCDA225-7348-477F-832B-69DA72EB64CB}">
      <dgm:prSet/>
      <dgm:spPr/>
      <dgm:t>
        <a:bodyPr/>
        <a:lstStyle/>
        <a:p>
          <a:endParaRPr lang="en-US"/>
        </a:p>
      </dgm:t>
    </dgm:pt>
    <dgm:pt modelId="{DDC99010-6560-485F-9E0C-49762C2A56AA}" type="sibTrans" cxnId="{CBCDA225-7348-477F-832B-69DA72EB64CB}">
      <dgm:prSet/>
      <dgm:spPr/>
      <dgm:t>
        <a:bodyPr/>
        <a:lstStyle/>
        <a:p>
          <a:endParaRPr lang="en-US"/>
        </a:p>
      </dgm:t>
    </dgm:pt>
    <dgm:pt modelId="{65D91F61-B1DF-4FCC-B562-95F1443E6FDD}">
      <dgm:prSet/>
      <dgm:spPr>
        <a:solidFill>
          <a:schemeClr val="accent4"/>
        </a:solidFill>
      </dgm:spPr>
      <dgm:t>
        <a:bodyPr/>
        <a:lstStyle/>
        <a:p>
          <a:r>
            <a:rPr lang="en-US"/>
            <a:t>Inspection Items</a:t>
          </a:r>
        </a:p>
      </dgm:t>
    </dgm:pt>
    <dgm:pt modelId="{022A6ABA-FA1D-4C71-B5EE-FBF374AF8359}" type="parTrans" cxnId="{8C8A7DB5-20E9-4AAB-9FC9-00D7CEDBA0C2}">
      <dgm:prSet/>
      <dgm:spPr/>
      <dgm:t>
        <a:bodyPr/>
        <a:lstStyle/>
        <a:p>
          <a:endParaRPr lang="en-US"/>
        </a:p>
      </dgm:t>
    </dgm:pt>
    <dgm:pt modelId="{757BC2DC-C255-40B0-B385-31586FFC00A2}" type="sibTrans" cxnId="{8C8A7DB5-20E9-4AAB-9FC9-00D7CEDBA0C2}">
      <dgm:prSet/>
      <dgm:spPr/>
      <dgm:t>
        <a:bodyPr/>
        <a:lstStyle/>
        <a:p>
          <a:endParaRPr lang="en-US"/>
        </a:p>
      </dgm:t>
    </dgm:pt>
    <dgm:pt modelId="{1BA710A8-ED18-4ECC-A8DF-5B20DF3181A4}" type="pres">
      <dgm:prSet presAssocID="{EBA57E50-0173-4B1A-BE2D-DBEEC9894E92}" presName="hierChild1" presStyleCnt="0">
        <dgm:presLayoutVars>
          <dgm:orgChart val="1"/>
          <dgm:chPref val="1"/>
          <dgm:dir/>
          <dgm:animOne val="branch"/>
          <dgm:animLvl val="lvl"/>
          <dgm:resizeHandles/>
        </dgm:presLayoutVars>
      </dgm:prSet>
      <dgm:spPr/>
    </dgm:pt>
    <dgm:pt modelId="{B91CDED6-EE8D-40AB-87DA-DF95BFD6074D}" type="pres">
      <dgm:prSet presAssocID="{C87C8792-5AE7-4295-B876-BED1A58EF48A}" presName="hierRoot1" presStyleCnt="0">
        <dgm:presLayoutVars>
          <dgm:hierBranch val="r"/>
        </dgm:presLayoutVars>
      </dgm:prSet>
      <dgm:spPr/>
    </dgm:pt>
    <dgm:pt modelId="{DABF1DCD-F86A-4A0D-B10A-BDCBB34CDDAF}" type="pres">
      <dgm:prSet presAssocID="{C87C8792-5AE7-4295-B876-BED1A58EF48A}" presName="rootComposite1" presStyleCnt="0"/>
      <dgm:spPr/>
    </dgm:pt>
    <dgm:pt modelId="{04C06EA0-94F5-455C-86F8-146578908164}" type="pres">
      <dgm:prSet presAssocID="{C87C8792-5AE7-4295-B876-BED1A58EF48A}" presName="rootText1" presStyleLbl="node0" presStyleIdx="0" presStyleCnt="4">
        <dgm:presLayoutVars>
          <dgm:chPref val="3"/>
        </dgm:presLayoutVars>
      </dgm:prSet>
      <dgm:spPr/>
    </dgm:pt>
    <dgm:pt modelId="{8B07A6E0-7927-4367-B144-719CC192EF0D}" type="pres">
      <dgm:prSet presAssocID="{C87C8792-5AE7-4295-B876-BED1A58EF48A}" presName="rootConnector1" presStyleLbl="node1" presStyleIdx="0" presStyleCnt="0"/>
      <dgm:spPr/>
    </dgm:pt>
    <dgm:pt modelId="{60583A91-9D69-4CA2-8E4E-B9F05ECFA156}" type="pres">
      <dgm:prSet presAssocID="{C87C8792-5AE7-4295-B876-BED1A58EF48A}" presName="hierChild2" presStyleCnt="0"/>
      <dgm:spPr/>
    </dgm:pt>
    <dgm:pt modelId="{079E8E44-5DD4-4BC0-AEAF-192ECABB0599}" type="pres">
      <dgm:prSet presAssocID="{78824D1E-5389-4BF3-8414-7B37B54107DF}" presName="Name50" presStyleLbl="parChTrans1D2" presStyleIdx="0" presStyleCnt="11"/>
      <dgm:spPr/>
    </dgm:pt>
    <dgm:pt modelId="{8843C023-CD75-4C26-AAC2-B841ACA83FF7}" type="pres">
      <dgm:prSet presAssocID="{7522A465-7B66-4F2D-9C3B-F4066BD9FBBB}" presName="hierRoot2" presStyleCnt="0">
        <dgm:presLayoutVars>
          <dgm:hierBranch val="init"/>
        </dgm:presLayoutVars>
      </dgm:prSet>
      <dgm:spPr/>
    </dgm:pt>
    <dgm:pt modelId="{479EB6D7-02FB-4361-B1BC-412C66E77B77}" type="pres">
      <dgm:prSet presAssocID="{7522A465-7B66-4F2D-9C3B-F4066BD9FBBB}" presName="rootComposite" presStyleCnt="0"/>
      <dgm:spPr/>
    </dgm:pt>
    <dgm:pt modelId="{2B1B26A6-C8A0-4AAF-8E2F-1E78442652B5}" type="pres">
      <dgm:prSet presAssocID="{7522A465-7B66-4F2D-9C3B-F4066BD9FBBB}" presName="rootText" presStyleLbl="node2" presStyleIdx="0" presStyleCnt="11">
        <dgm:presLayoutVars>
          <dgm:chPref val="3"/>
        </dgm:presLayoutVars>
      </dgm:prSet>
      <dgm:spPr/>
    </dgm:pt>
    <dgm:pt modelId="{AE3ADCDF-857E-47A8-A40F-C3899741EEB9}" type="pres">
      <dgm:prSet presAssocID="{7522A465-7B66-4F2D-9C3B-F4066BD9FBBB}" presName="rootConnector" presStyleLbl="node2" presStyleIdx="0" presStyleCnt="11"/>
      <dgm:spPr/>
    </dgm:pt>
    <dgm:pt modelId="{D731823D-791A-4EB8-BD07-D9BA5DCF0BF4}" type="pres">
      <dgm:prSet presAssocID="{7522A465-7B66-4F2D-9C3B-F4066BD9FBBB}" presName="hierChild4" presStyleCnt="0"/>
      <dgm:spPr/>
    </dgm:pt>
    <dgm:pt modelId="{525EAA1D-903E-4110-85D0-62939B4D8942}" type="pres">
      <dgm:prSet presAssocID="{7522A465-7B66-4F2D-9C3B-F4066BD9FBBB}" presName="hierChild5" presStyleCnt="0"/>
      <dgm:spPr/>
    </dgm:pt>
    <dgm:pt modelId="{3BB55CA7-389D-42B3-B5B7-E5AF7280DFEA}" type="pres">
      <dgm:prSet presAssocID="{91F3D44F-1C06-4E4B-9C37-7E72DF095BDA}" presName="Name50" presStyleLbl="parChTrans1D2" presStyleIdx="1" presStyleCnt="11"/>
      <dgm:spPr/>
    </dgm:pt>
    <dgm:pt modelId="{408F6C77-1554-4A8A-B37A-6561753C1167}" type="pres">
      <dgm:prSet presAssocID="{2F357D55-8EA7-47ED-AF21-3A5BFD716275}" presName="hierRoot2" presStyleCnt="0">
        <dgm:presLayoutVars>
          <dgm:hierBranch val="l"/>
        </dgm:presLayoutVars>
      </dgm:prSet>
      <dgm:spPr/>
    </dgm:pt>
    <dgm:pt modelId="{4C26745C-2F98-4D85-A783-9AC244D89322}" type="pres">
      <dgm:prSet presAssocID="{2F357D55-8EA7-47ED-AF21-3A5BFD716275}" presName="rootComposite" presStyleCnt="0"/>
      <dgm:spPr/>
    </dgm:pt>
    <dgm:pt modelId="{8F860EB6-6CF7-4798-980B-8BD58C9FA30F}" type="pres">
      <dgm:prSet presAssocID="{2F357D55-8EA7-47ED-AF21-3A5BFD716275}" presName="rootText" presStyleLbl="node2" presStyleIdx="1" presStyleCnt="11">
        <dgm:presLayoutVars>
          <dgm:chPref val="3"/>
        </dgm:presLayoutVars>
      </dgm:prSet>
      <dgm:spPr/>
    </dgm:pt>
    <dgm:pt modelId="{BB6BD4C8-C760-4167-B10E-28AB11F505A1}" type="pres">
      <dgm:prSet presAssocID="{2F357D55-8EA7-47ED-AF21-3A5BFD716275}" presName="rootConnector" presStyleLbl="node2" presStyleIdx="1" presStyleCnt="11"/>
      <dgm:spPr/>
    </dgm:pt>
    <dgm:pt modelId="{0395997D-DD13-4375-88D1-3DDB6A8386B8}" type="pres">
      <dgm:prSet presAssocID="{2F357D55-8EA7-47ED-AF21-3A5BFD716275}" presName="hierChild4" presStyleCnt="0"/>
      <dgm:spPr/>
    </dgm:pt>
    <dgm:pt modelId="{27F5CC23-F27C-4977-A75E-3F5655500416}" type="pres">
      <dgm:prSet presAssocID="{2F357D55-8EA7-47ED-AF21-3A5BFD716275}" presName="hierChild5" presStyleCnt="0"/>
      <dgm:spPr/>
    </dgm:pt>
    <dgm:pt modelId="{2B74B645-FF77-4111-9816-16E8C5D06076}" type="pres">
      <dgm:prSet presAssocID="{8E03C1B2-6283-436B-B85F-5A2846F060F5}" presName="Name50" presStyleLbl="parChTrans1D2" presStyleIdx="2" presStyleCnt="11"/>
      <dgm:spPr/>
    </dgm:pt>
    <dgm:pt modelId="{FF840168-1CED-475E-A1BD-D3798A5E7E53}" type="pres">
      <dgm:prSet presAssocID="{26FE5E80-C47A-451B-899D-6A593472F320}" presName="hierRoot2" presStyleCnt="0">
        <dgm:presLayoutVars>
          <dgm:hierBranch val="init"/>
        </dgm:presLayoutVars>
      </dgm:prSet>
      <dgm:spPr/>
    </dgm:pt>
    <dgm:pt modelId="{D2642493-8E10-4ED2-97C8-896A4B6FE494}" type="pres">
      <dgm:prSet presAssocID="{26FE5E80-C47A-451B-899D-6A593472F320}" presName="rootComposite" presStyleCnt="0"/>
      <dgm:spPr/>
    </dgm:pt>
    <dgm:pt modelId="{59BDDCC3-05D8-4481-A245-CD4AA9C9D298}" type="pres">
      <dgm:prSet presAssocID="{26FE5E80-C47A-451B-899D-6A593472F320}" presName="rootText" presStyleLbl="node2" presStyleIdx="2" presStyleCnt="11">
        <dgm:presLayoutVars>
          <dgm:chPref val="3"/>
        </dgm:presLayoutVars>
      </dgm:prSet>
      <dgm:spPr/>
    </dgm:pt>
    <dgm:pt modelId="{2C1FDF3C-B72C-4FA5-8FD5-6804CBF69406}" type="pres">
      <dgm:prSet presAssocID="{26FE5E80-C47A-451B-899D-6A593472F320}" presName="rootConnector" presStyleLbl="node2" presStyleIdx="2" presStyleCnt="11"/>
      <dgm:spPr/>
    </dgm:pt>
    <dgm:pt modelId="{5F5404F1-4A48-435E-A229-18AB183EF4BC}" type="pres">
      <dgm:prSet presAssocID="{26FE5E80-C47A-451B-899D-6A593472F320}" presName="hierChild4" presStyleCnt="0"/>
      <dgm:spPr/>
    </dgm:pt>
    <dgm:pt modelId="{F7C5964E-38EB-42FA-929A-117B37A1AC83}" type="pres">
      <dgm:prSet presAssocID="{26FE5E80-C47A-451B-899D-6A593472F320}" presName="hierChild5" presStyleCnt="0"/>
      <dgm:spPr/>
    </dgm:pt>
    <dgm:pt modelId="{7F4D6077-D6C8-41A7-B189-139AF3CF6237}" type="pres">
      <dgm:prSet presAssocID="{C87C8792-5AE7-4295-B876-BED1A58EF48A}" presName="hierChild3" presStyleCnt="0"/>
      <dgm:spPr/>
    </dgm:pt>
    <dgm:pt modelId="{9EB1170B-6ACA-4EE6-9C6E-63A7439B8D7F}" type="pres">
      <dgm:prSet presAssocID="{51A11474-5D58-49E1-A41E-726C726E63D9}" presName="hierRoot1" presStyleCnt="0">
        <dgm:presLayoutVars>
          <dgm:hierBranch val="r"/>
        </dgm:presLayoutVars>
      </dgm:prSet>
      <dgm:spPr/>
    </dgm:pt>
    <dgm:pt modelId="{06F74506-A073-4603-BBF9-426E9177111B}" type="pres">
      <dgm:prSet presAssocID="{51A11474-5D58-49E1-A41E-726C726E63D9}" presName="rootComposite1" presStyleCnt="0"/>
      <dgm:spPr/>
    </dgm:pt>
    <dgm:pt modelId="{9678B043-9F35-442E-A341-91380470BEE3}" type="pres">
      <dgm:prSet presAssocID="{51A11474-5D58-49E1-A41E-726C726E63D9}" presName="rootText1" presStyleLbl="node0" presStyleIdx="1" presStyleCnt="4">
        <dgm:presLayoutVars>
          <dgm:chPref val="3"/>
        </dgm:presLayoutVars>
      </dgm:prSet>
      <dgm:spPr/>
    </dgm:pt>
    <dgm:pt modelId="{D2E39796-9928-4365-8166-3C2C98735479}" type="pres">
      <dgm:prSet presAssocID="{51A11474-5D58-49E1-A41E-726C726E63D9}" presName="rootConnector1" presStyleLbl="node1" presStyleIdx="0" presStyleCnt="0"/>
      <dgm:spPr/>
    </dgm:pt>
    <dgm:pt modelId="{BC6E9BC5-FFCA-454A-8DCE-421B4C4E33D2}" type="pres">
      <dgm:prSet presAssocID="{51A11474-5D58-49E1-A41E-726C726E63D9}" presName="hierChild2" presStyleCnt="0"/>
      <dgm:spPr/>
    </dgm:pt>
    <dgm:pt modelId="{39A1B793-95D5-4C0A-8BAE-A082235F7791}" type="pres">
      <dgm:prSet presAssocID="{BC663C39-3E50-479E-8AA2-C3BF7B422B78}" presName="Name50" presStyleLbl="parChTrans1D2" presStyleIdx="3" presStyleCnt="11"/>
      <dgm:spPr/>
    </dgm:pt>
    <dgm:pt modelId="{B3247746-DEE2-4E61-9F89-2169DAB1DBEE}" type="pres">
      <dgm:prSet presAssocID="{2346F82B-D3F3-4875-B0EF-71EBA099DB30}" presName="hierRoot2" presStyleCnt="0">
        <dgm:presLayoutVars>
          <dgm:hierBranch val="init"/>
        </dgm:presLayoutVars>
      </dgm:prSet>
      <dgm:spPr/>
    </dgm:pt>
    <dgm:pt modelId="{9652D2CA-EF27-4795-9824-C121843BA591}" type="pres">
      <dgm:prSet presAssocID="{2346F82B-D3F3-4875-B0EF-71EBA099DB30}" presName="rootComposite" presStyleCnt="0"/>
      <dgm:spPr/>
    </dgm:pt>
    <dgm:pt modelId="{218F3686-BF6B-48F7-9A37-8E9D28F0CE15}" type="pres">
      <dgm:prSet presAssocID="{2346F82B-D3F3-4875-B0EF-71EBA099DB30}" presName="rootText" presStyleLbl="node2" presStyleIdx="3" presStyleCnt="11">
        <dgm:presLayoutVars>
          <dgm:chPref val="3"/>
        </dgm:presLayoutVars>
      </dgm:prSet>
      <dgm:spPr/>
    </dgm:pt>
    <dgm:pt modelId="{8ECE032A-7711-441B-B4C1-135EF918A1AB}" type="pres">
      <dgm:prSet presAssocID="{2346F82B-D3F3-4875-B0EF-71EBA099DB30}" presName="rootConnector" presStyleLbl="node2" presStyleIdx="3" presStyleCnt="11"/>
      <dgm:spPr/>
    </dgm:pt>
    <dgm:pt modelId="{C18E03AB-8581-43D3-8A7C-E6C0764D34B2}" type="pres">
      <dgm:prSet presAssocID="{2346F82B-D3F3-4875-B0EF-71EBA099DB30}" presName="hierChild4" presStyleCnt="0"/>
      <dgm:spPr/>
    </dgm:pt>
    <dgm:pt modelId="{AC86B1E4-7956-46D6-B63D-F9BEAFB3F1EF}" type="pres">
      <dgm:prSet presAssocID="{2346F82B-D3F3-4875-B0EF-71EBA099DB30}" presName="hierChild5" presStyleCnt="0"/>
      <dgm:spPr/>
    </dgm:pt>
    <dgm:pt modelId="{D8935000-0F95-4576-A4B6-755FAFE493E6}" type="pres">
      <dgm:prSet presAssocID="{E09ED927-DF63-496D-B63A-DF3795E3A9A9}" presName="Name50" presStyleLbl="parChTrans1D2" presStyleIdx="4" presStyleCnt="11"/>
      <dgm:spPr/>
    </dgm:pt>
    <dgm:pt modelId="{A7E7FFEA-C884-4145-A37D-FCEBF5EF2750}" type="pres">
      <dgm:prSet presAssocID="{88C0A1FD-AF91-42B2-857F-1C3E5CB0784A}" presName="hierRoot2" presStyleCnt="0">
        <dgm:presLayoutVars>
          <dgm:hierBranch val="init"/>
        </dgm:presLayoutVars>
      </dgm:prSet>
      <dgm:spPr/>
    </dgm:pt>
    <dgm:pt modelId="{3653E394-7793-4606-878C-D97A163DBDE5}" type="pres">
      <dgm:prSet presAssocID="{88C0A1FD-AF91-42B2-857F-1C3E5CB0784A}" presName="rootComposite" presStyleCnt="0"/>
      <dgm:spPr/>
    </dgm:pt>
    <dgm:pt modelId="{CA737A18-0D6F-4077-A6FD-E0C6E6796205}" type="pres">
      <dgm:prSet presAssocID="{88C0A1FD-AF91-42B2-857F-1C3E5CB0784A}" presName="rootText" presStyleLbl="node2" presStyleIdx="4" presStyleCnt="11">
        <dgm:presLayoutVars>
          <dgm:chPref val="3"/>
        </dgm:presLayoutVars>
      </dgm:prSet>
      <dgm:spPr/>
    </dgm:pt>
    <dgm:pt modelId="{9CA472CA-DEFF-4913-8AC2-753A0373C484}" type="pres">
      <dgm:prSet presAssocID="{88C0A1FD-AF91-42B2-857F-1C3E5CB0784A}" presName="rootConnector" presStyleLbl="node2" presStyleIdx="4" presStyleCnt="11"/>
      <dgm:spPr/>
    </dgm:pt>
    <dgm:pt modelId="{7FDAD81E-936C-4B0E-80BE-FD7CAA02459F}" type="pres">
      <dgm:prSet presAssocID="{88C0A1FD-AF91-42B2-857F-1C3E5CB0784A}" presName="hierChild4" presStyleCnt="0"/>
      <dgm:spPr/>
    </dgm:pt>
    <dgm:pt modelId="{56A2CBE4-939C-4045-A3A5-1AAA15C182D8}" type="pres">
      <dgm:prSet presAssocID="{88C0A1FD-AF91-42B2-857F-1C3E5CB0784A}" presName="hierChild5" presStyleCnt="0"/>
      <dgm:spPr/>
    </dgm:pt>
    <dgm:pt modelId="{A57F3A37-C989-42A6-919B-F856D47E70A0}" type="pres">
      <dgm:prSet presAssocID="{FB7AF473-2F1A-4FA4-87C8-63DD0E004C59}" presName="Name50" presStyleLbl="parChTrans1D2" presStyleIdx="5" presStyleCnt="11"/>
      <dgm:spPr/>
    </dgm:pt>
    <dgm:pt modelId="{A69018ED-F8AB-4420-B6CF-418D979DBA91}" type="pres">
      <dgm:prSet presAssocID="{0F2D8CEA-98BC-4207-B5B7-BE7AECA21EC4}" presName="hierRoot2" presStyleCnt="0">
        <dgm:presLayoutVars>
          <dgm:hierBranch val="init"/>
        </dgm:presLayoutVars>
      </dgm:prSet>
      <dgm:spPr/>
    </dgm:pt>
    <dgm:pt modelId="{2A36DC4D-FF6E-4251-84D5-540AFE91BA59}" type="pres">
      <dgm:prSet presAssocID="{0F2D8CEA-98BC-4207-B5B7-BE7AECA21EC4}" presName="rootComposite" presStyleCnt="0"/>
      <dgm:spPr/>
    </dgm:pt>
    <dgm:pt modelId="{176C783A-54C9-4A98-AE5C-A37F668B289B}" type="pres">
      <dgm:prSet presAssocID="{0F2D8CEA-98BC-4207-B5B7-BE7AECA21EC4}" presName="rootText" presStyleLbl="node2" presStyleIdx="5" presStyleCnt="11">
        <dgm:presLayoutVars>
          <dgm:chPref val="3"/>
        </dgm:presLayoutVars>
      </dgm:prSet>
      <dgm:spPr/>
    </dgm:pt>
    <dgm:pt modelId="{1AB9D90B-ABC8-4C5E-8F34-1352B58A4FC8}" type="pres">
      <dgm:prSet presAssocID="{0F2D8CEA-98BC-4207-B5B7-BE7AECA21EC4}" presName="rootConnector" presStyleLbl="node2" presStyleIdx="5" presStyleCnt="11"/>
      <dgm:spPr/>
    </dgm:pt>
    <dgm:pt modelId="{BF58859D-3232-4112-B192-6DB449483E86}" type="pres">
      <dgm:prSet presAssocID="{0F2D8CEA-98BC-4207-B5B7-BE7AECA21EC4}" presName="hierChild4" presStyleCnt="0"/>
      <dgm:spPr/>
    </dgm:pt>
    <dgm:pt modelId="{2319B912-069A-4862-9AAE-73FE22E29BA6}" type="pres">
      <dgm:prSet presAssocID="{0F2D8CEA-98BC-4207-B5B7-BE7AECA21EC4}" presName="hierChild5" presStyleCnt="0"/>
      <dgm:spPr/>
    </dgm:pt>
    <dgm:pt modelId="{A3361ED9-4719-4F1B-A3F2-DBCAF91546F4}" type="pres">
      <dgm:prSet presAssocID="{51A11474-5D58-49E1-A41E-726C726E63D9}" presName="hierChild3" presStyleCnt="0"/>
      <dgm:spPr/>
    </dgm:pt>
    <dgm:pt modelId="{12F4227F-859D-462F-A1E2-08970AC5A1F3}" type="pres">
      <dgm:prSet presAssocID="{174292C6-784C-4D70-BD9C-3B1073CE9F22}" presName="hierRoot1" presStyleCnt="0">
        <dgm:presLayoutVars>
          <dgm:hierBranch val="r"/>
        </dgm:presLayoutVars>
      </dgm:prSet>
      <dgm:spPr/>
    </dgm:pt>
    <dgm:pt modelId="{75593104-55FA-427F-8EA3-1D943FD8B746}" type="pres">
      <dgm:prSet presAssocID="{174292C6-784C-4D70-BD9C-3B1073CE9F22}" presName="rootComposite1" presStyleCnt="0"/>
      <dgm:spPr/>
    </dgm:pt>
    <dgm:pt modelId="{6FC38FFD-A890-4A5D-A0AC-490FA95755AF}" type="pres">
      <dgm:prSet presAssocID="{174292C6-784C-4D70-BD9C-3B1073CE9F22}" presName="rootText1" presStyleLbl="node0" presStyleIdx="2" presStyleCnt="4">
        <dgm:presLayoutVars>
          <dgm:chPref val="3"/>
        </dgm:presLayoutVars>
      </dgm:prSet>
      <dgm:spPr/>
    </dgm:pt>
    <dgm:pt modelId="{634320B5-E06C-46FC-9A66-CF2CC9D04125}" type="pres">
      <dgm:prSet presAssocID="{174292C6-784C-4D70-BD9C-3B1073CE9F22}" presName="rootConnector1" presStyleLbl="node1" presStyleIdx="0" presStyleCnt="0"/>
      <dgm:spPr/>
    </dgm:pt>
    <dgm:pt modelId="{9CE89003-4BFD-473F-91AA-C584CC3CECC8}" type="pres">
      <dgm:prSet presAssocID="{174292C6-784C-4D70-BD9C-3B1073CE9F22}" presName="hierChild2" presStyleCnt="0"/>
      <dgm:spPr/>
    </dgm:pt>
    <dgm:pt modelId="{D0C2BD69-22F3-44DD-B376-CEC706422F76}" type="pres">
      <dgm:prSet presAssocID="{196186E7-27C6-474D-9089-EA7DD75B2814}" presName="Name50" presStyleLbl="parChTrans1D2" presStyleIdx="6" presStyleCnt="11"/>
      <dgm:spPr/>
    </dgm:pt>
    <dgm:pt modelId="{2F7F8850-6A2A-4CFA-9187-CBE3FBEAECD8}" type="pres">
      <dgm:prSet presAssocID="{D04CE939-8362-4C7A-A2C3-ECBB03E2B259}" presName="hierRoot2" presStyleCnt="0">
        <dgm:presLayoutVars>
          <dgm:hierBranch val="init"/>
        </dgm:presLayoutVars>
      </dgm:prSet>
      <dgm:spPr/>
    </dgm:pt>
    <dgm:pt modelId="{74FFAF73-3E1B-4DAD-A3B0-108E19EABF92}" type="pres">
      <dgm:prSet presAssocID="{D04CE939-8362-4C7A-A2C3-ECBB03E2B259}" presName="rootComposite" presStyleCnt="0"/>
      <dgm:spPr/>
    </dgm:pt>
    <dgm:pt modelId="{12BE58C5-FCCB-41F0-9409-AACA080A9844}" type="pres">
      <dgm:prSet presAssocID="{D04CE939-8362-4C7A-A2C3-ECBB03E2B259}" presName="rootText" presStyleLbl="node2" presStyleIdx="6" presStyleCnt="11">
        <dgm:presLayoutVars>
          <dgm:chPref val="3"/>
        </dgm:presLayoutVars>
      </dgm:prSet>
      <dgm:spPr/>
    </dgm:pt>
    <dgm:pt modelId="{1930C4A7-B680-49A9-9F61-D1D0A9D766ED}" type="pres">
      <dgm:prSet presAssocID="{D04CE939-8362-4C7A-A2C3-ECBB03E2B259}" presName="rootConnector" presStyleLbl="node2" presStyleIdx="6" presStyleCnt="11"/>
      <dgm:spPr/>
    </dgm:pt>
    <dgm:pt modelId="{6549EA7C-29BB-4960-98E7-7E2F77709E6E}" type="pres">
      <dgm:prSet presAssocID="{D04CE939-8362-4C7A-A2C3-ECBB03E2B259}" presName="hierChild4" presStyleCnt="0"/>
      <dgm:spPr/>
    </dgm:pt>
    <dgm:pt modelId="{76B3053B-912A-4382-9CAF-2FA82B2F8FDD}" type="pres">
      <dgm:prSet presAssocID="{D04CE939-8362-4C7A-A2C3-ECBB03E2B259}" presName="hierChild5" presStyleCnt="0"/>
      <dgm:spPr/>
    </dgm:pt>
    <dgm:pt modelId="{47D5E179-2B62-4556-8D04-5A27064A04A4}" type="pres">
      <dgm:prSet presAssocID="{D4DEA04A-4B16-41DC-B48D-324F90143416}" presName="Name50" presStyleLbl="parChTrans1D2" presStyleIdx="7" presStyleCnt="11"/>
      <dgm:spPr/>
    </dgm:pt>
    <dgm:pt modelId="{F5D3EB7F-9836-44B7-91D9-B41A874AD1FA}" type="pres">
      <dgm:prSet presAssocID="{FB2C3E25-503D-4970-8811-88D8D0FA38C7}" presName="hierRoot2" presStyleCnt="0">
        <dgm:presLayoutVars>
          <dgm:hierBranch val="init"/>
        </dgm:presLayoutVars>
      </dgm:prSet>
      <dgm:spPr/>
    </dgm:pt>
    <dgm:pt modelId="{33325A67-B023-4749-A131-36288DBBCF3B}" type="pres">
      <dgm:prSet presAssocID="{FB2C3E25-503D-4970-8811-88D8D0FA38C7}" presName="rootComposite" presStyleCnt="0"/>
      <dgm:spPr/>
    </dgm:pt>
    <dgm:pt modelId="{F8C9074E-26B5-4D84-9D3A-8BFEE1FE1CD3}" type="pres">
      <dgm:prSet presAssocID="{FB2C3E25-503D-4970-8811-88D8D0FA38C7}" presName="rootText" presStyleLbl="node2" presStyleIdx="7" presStyleCnt="11">
        <dgm:presLayoutVars>
          <dgm:chPref val="3"/>
        </dgm:presLayoutVars>
      </dgm:prSet>
      <dgm:spPr/>
    </dgm:pt>
    <dgm:pt modelId="{C98552F5-5651-4BE2-B1DA-29D5D7A74C71}" type="pres">
      <dgm:prSet presAssocID="{FB2C3E25-503D-4970-8811-88D8D0FA38C7}" presName="rootConnector" presStyleLbl="node2" presStyleIdx="7" presStyleCnt="11"/>
      <dgm:spPr/>
    </dgm:pt>
    <dgm:pt modelId="{8F5B0FEF-78D9-48CD-A252-8BBC3CC07504}" type="pres">
      <dgm:prSet presAssocID="{FB2C3E25-503D-4970-8811-88D8D0FA38C7}" presName="hierChild4" presStyleCnt="0"/>
      <dgm:spPr/>
    </dgm:pt>
    <dgm:pt modelId="{E77B1331-097B-49DF-8E03-0FF2ACA2F66D}" type="pres">
      <dgm:prSet presAssocID="{FB2C3E25-503D-4970-8811-88D8D0FA38C7}" presName="hierChild5" presStyleCnt="0"/>
      <dgm:spPr/>
    </dgm:pt>
    <dgm:pt modelId="{0656861E-BAA9-4233-9305-6CAABB20DAA5}" type="pres">
      <dgm:prSet presAssocID="{174292C6-784C-4D70-BD9C-3B1073CE9F22}" presName="hierChild3" presStyleCnt="0"/>
      <dgm:spPr/>
    </dgm:pt>
    <dgm:pt modelId="{56652661-90F5-4BA4-BAD9-F9A2CB928BAC}" type="pres">
      <dgm:prSet presAssocID="{4819DEE6-E6E2-4777-9BFC-4451FB22C33F}" presName="hierRoot1" presStyleCnt="0">
        <dgm:presLayoutVars>
          <dgm:hierBranch val="r"/>
        </dgm:presLayoutVars>
      </dgm:prSet>
      <dgm:spPr/>
    </dgm:pt>
    <dgm:pt modelId="{5A713408-4317-46F1-99B8-A924E2B571F4}" type="pres">
      <dgm:prSet presAssocID="{4819DEE6-E6E2-4777-9BFC-4451FB22C33F}" presName="rootComposite1" presStyleCnt="0"/>
      <dgm:spPr/>
    </dgm:pt>
    <dgm:pt modelId="{E85A7868-6E84-4CD5-B99E-D9AA3A398849}" type="pres">
      <dgm:prSet presAssocID="{4819DEE6-E6E2-4777-9BFC-4451FB22C33F}" presName="rootText1" presStyleLbl="node0" presStyleIdx="3" presStyleCnt="4">
        <dgm:presLayoutVars>
          <dgm:chPref val="3"/>
        </dgm:presLayoutVars>
      </dgm:prSet>
      <dgm:spPr/>
    </dgm:pt>
    <dgm:pt modelId="{5E1353E8-1993-4C1E-80A0-60E45DBAE656}" type="pres">
      <dgm:prSet presAssocID="{4819DEE6-E6E2-4777-9BFC-4451FB22C33F}" presName="rootConnector1" presStyleLbl="node1" presStyleIdx="0" presStyleCnt="0"/>
      <dgm:spPr/>
    </dgm:pt>
    <dgm:pt modelId="{CF1A8554-B979-4A54-972C-53403395257E}" type="pres">
      <dgm:prSet presAssocID="{4819DEE6-E6E2-4777-9BFC-4451FB22C33F}" presName="hierChild2" presStyleCnt="0"/>
      <dgm:spPr/>
    </dgm:pt>
    <dgm:pt modelId="{C1A4C968-A677-4B6D-A1B1-662E44F93E37}" type="pres">
      <dgm:prSet presAssocID="{E15B5093-DD9B-4830-98FF-BDFB142E3A79}" presName="Name50" presStyleLbl="parChTrans1D2" presStyleIdx="8" presStyleCnt="11"/>
      <dgm:spPr/>
    </dgm:pt>
    <dgm:pt modelId="{1385B2E8-FA59-4C75-AA55-191467FF7F80}" type="pres">
      <dgm:prSet presAssocID="{3EAC092F-D8D5-4F4D-ADBC-0819F03733DA}" presName="hierRoot2" presStyleCnt="0">
        <dgm:presLayoutVars>
          <dgm:hierBranch val="init"/>
        </dgm:presLayoutVars>
      </dgm:prSet>
      <dgm:spPr/>
    </dgm:pt>
    <dgm:pt modelId="{3E98DB8F-490E-40BF-B0EC-5C9AC846CB43}" type="pres">
      <dgm:prSet presAssocID="{3EAC092F-D8D5-4F4D-ADBC-0819F03733DA}" presName="rootComposite" presStyleCnt="0"/>
      <dgm:spPr/>
    </dgm:pt>
    <dgm:pt modelId="{9A04BB7C-5023-46A8-A1CF-0BCB935D7DC7}" type="pres">
      <dgm:prSet presAssocID="{3EAC092F-D8D5-4F4D-ADBC-0819F03733DA}" presName="rootText" presStyleLbl="node2" presStyleIdx="8" presStyleCnt="11">
        <dgm:presLayoutVars>
          <dgm:chPref val="3"/>
        </dgm:presLayoutVars>
      </dgm:prSet>
      <dgm:spPr/>
    </dgm:pt>
    <dgm:pt modelId="{191E9A56-E506-4207-8961-3737278DF7F2}" type="pres">
      <dgm:prSet presAssocID="{3EAC092F-D8D5-4F4D-ADBC-0819F03733DA}" presName="rootConnector" presStyleLbl="node2" presStyleIdx="8" presStyleCnt="11"/>
      <dgm:spPr/>
    </dgm:pt>
    <dgm:pt modelId="{E53131D5-E44A-48EE-9935-277D3544CD13}" type="pres">
      <dgm:prSet presAssocID="{3EAC092F-D8D5-4F4D-ADBC-0819F03733DA}" presName="hierChild4" presStyleCnt="0"/>
      <dgm:spPr/>
    </dgm:pt>
    <dgm:pt modelId="{5F98ED34-C3CF-40A0-BFE6-6048EC3CCDE2}" type="pres">
      <dgm:prSet presAssocID="{3EAC092F-D8D5-4F4D-ADBC-0819F03733DA}" presName="hierChild5" presStyleCnt="0"/>
      <dgm:spPr/>
    </dgm:pt>
    <dgm:pt modelId="{7B187019-1248-404A-B03D-69DAA369274C}" type="pres">
      <dgm:prSet presAssocID="{821BA453-021B-4FFC-8A49-0FAC19574E0F}" presName="Name50" presStyleLbl="parChTrans1D2" presStyleIdx="9" presStyleCnt="11"/>
      <dgm:spPr/>
    </dgm:pt>
    <dgm:pt modelId="{AFC1A1F4-9A44-4FD9-AE25-F82B45A32957}" type="pres">
      <dgm:prSet presAssocID="{1E1D8FA3-0C75-4523-A8AB-CF6E18BC4730}" presName="hierRoot2" presStyleCnt="0">
        <dgm:presLayoutVars>
          <dgm:hierBranch val="init"/>
        </dgm:presLayoutVars>
      </dgm:prSet>
      <dgm:spPr/>
    </dgm:pt>
    <dgm:pt modelId="{254EF873-4795-4C6D-9B46-0F02DF357C50}" type="pres">
      <dgm:prSet presAssocID="{1E1D8FA3-0C75-4523-A8AB-CF6E18BC4730}" presName="rootComposite" presStyleCnt="0"/>
      <dgm:spPr/>
    </dgm:pt>
    <dgm:pt modelId="{71491F61-61BC-40DA-B83F-422D34762594}" type="pres">
      <dgm:prSet presAssocID="{1E1D8FA3-0C75-4523-A8AB-CF6E18BC4730}" presName="rootText" presStyleLbl="node2" presStyleIdx="9" presStyleCnt="11">
        <dgm:presLayoutVars>
          <dgm:chPref val="3"/>
        </dgm:presLayoutVars>
      </dgm:prSet>
      <dgm:spPr/>
    </dgm:pt>
    <dgm:pt modelId="{FBA545C6-ABD6-4CFE-AB3F-0795111668F8}" type="pres">
      <dgm:prSet presAssocID="{1E1D8FA3-0C75-4523-A8AB-CF6E18BC4730}" presName="rootConnector" presStyleLbl="node2" presStyleIdx="9" presStyleCnt="11"/>
      <dgm:spPr/>
    </dgm:pt>
    <dgm:pt modelId="{CAE74B24-7CF9-4B1C-BF69-B2ED255FA112}" type="pres">
      <dgm:prSet presAssocID="{1E1D8FA3-0C75-4523-A8AB-CF6E18BC4730}" presName="hierChild4" presStyleCnt="0"/>
      <dgm:spPr/>
    </dgm:pt>
    <dgm:pt modelId="{2BFAEA4D-C74D-4CC5-B509-5B354BAB9840}" type="pres">
      <dgm:prSet presAssocID="{1E1D8FA3-0C75-4523-A8AB-CF6E18BC4730}" presName="hierChild5" presStyleCnt="0"/>
      <dgm:spPr/>
    </dgm:pt>
    <dgm:pt modelId="{A9362F9F-EAF4-4521-A600-B91885A7BA35}" type="pres">
      <dgm:prSet presAssocID="{022A6ABA-FA1D-4C71-B5EE-FBF374AF8359}" presName="Name50" presStyleLbl="parChTrans1D2" presStyleIdx="10" presStyleCnt="11"/>
      <dgm:spPr/>
    </dgm:pt>
    <dgm:pt modelId="{F90F01AD-1C3A-498A-A370-FFCB5CB35405}" type="pres">
      <dgm:prSet presAssocID="{65D91F61-B1DF-4FCC-B562-95F1443E6FDD}" presName="hierRoot2" presStyleCnt="0">
        <dgm:presLayoutVars>
          <dgm:hierBranch val="init"/>
        </dgm:presLayoutVars>
      </dgm:prSet>
      <dgm:spPr/>
    </dgm:pt>
    <dgm:pt modelId="{3E53E638-6CDD-4C8A-8C2B-3D786A58FCBB}" type="pres">
      <dgm:prSet presAssocID="{65D91F61-B1DF-4FCC-B562-95F1443E6FDD}" presName="rootComposite" presStyleCnt="0"/>
      <dgm:spPr/>
    </dgm:pt>
    <dgm:pt modelId="{2AEE3433-8332-4CDF-B771-D9D9843C143E}" type="pres">
      <dgm:prSet presAssocID="{65D91F61-B1DF-4FCC-B562-95F1443E6FDD}" presName="rootText" presStyleLbl="node2" presStyleIdx="10" presStyleCnt="11">
        <dgm:presLayoutVars>
          <dgm:chPref val="3"/>
        </dgm:presLayoutVars>
      </dgm:prSet>
      <dgm:spPr/>
    </dgm:pt>
    <dgm:pt modelId="{802FB831-A5CB-47B2-A269-EA76E51F7326}" type="pres">
      <dgm:prSet presAssocID="{65D91F61-B1DF-4FCC-B562-95F1443E6FDD}" presName="rootConnector" presStyleLbl="node2" presStyleIdx="10" presStyleCnt="11"/>
      <dgm:spPr/>
    </dgm:pt>
    <dgm:pt modelId="{327C184A-8F5F-44F7-B688-8815021A9188}" type="pres">
      <dgm:prSet presAssocID="{65D91F61-B1DF-4FCC-B562-95F1443E6FDD}" presName="hierChild4" presStyleCnt="0"/>
      <dgm:spPr/>
    </dgm:pt>
    <dgm:pt modelId="{6DF02B0A-0768-4553-B582-D00EECC0F1D5}" type="pres">
      <dgm:prSet presAssocID="{65D91F61-B1DF-4FCC-B562-95F1443E6FDD}" presName="hierChild5" presStyleCnt="0"/>
      <dgm:spPr/>
    </dgm:pt>
    <dgm:pt modelId="{3EAACFA0-E1EA-4F07-98F6-301C93F8FE15}" type="pres">
      <dgm:prSet presAssocID="{4819DEE6-E6E2-4777-9BFC-4451FB22C33F}" presName="hierChild3" presStyleCnt="0"/>
      <dgm:spPr/>
    </dgm:pt>
  </dgm:ptLst>
  <dgm:cxnLst>
    <dgm:cxn modelId="{99793A00-2B3B-46FC-A13E-B87C174B137D}" type="presOf" srcId="{51A11474-5D58-49E1-A41E-726C726E63D9}" destId="{9678B043-9F35-442E-A341-91380470BEE3}" srcOrd="0" destOrd="0" presId="urn:microsoft.com/office/officeart/2005/8/layout/orgChart1"/>
    <dgm:cxn modelId="{CE91F502-7E36-433B-B28E-38007FAFD8A9}" type="presOf" srcId="{0F2D8CEA-98BC-4207-B5B7-BE7AECA21EC4}" destId="{1AB9D90B-ABC8-4C5E-8F34-1352B58A4FC8}" srcOrd="1" destOrd="0" presId="urn:microsoft.com/office/officeart/2005/8/layout/orgChart1"/>
    <dgm:cxn modelId="{FE06EF0D-CB0F-4E7F-A534-8380B25F9D4F}" srcId="{EBA57E50-0173-4B1A-BE2D-DBEEC9894E92}" destId="{4819DEE6-E6E2-4777-9BFC-4451FB22C33F}" srcOrd="3" destOrd="0" parTransId="{DD33B5BE-427E-4D3B-95E2-516B58FE1F04}" sibTransId="{B5F4E0DF-01C2-40C8-9863-344EC5F00FBA}"/>
    <dgm:cxn modelId="{D83EF613-82CD-41AE-8AFD-4FCE3B134402}" type="presOf" srcId="{821BA453-021B-4FFC-8A49-0FAC19574E0F}" destId="{7B187019-1248-404A-B03D-69DAA369274C}" srcOrd="0" destOrd="0" presId="urn:microsoft.com/office/officeart/2005/8/layout/orgChart1"/>
    <dgm:cxn modelId="{F5C07C1A-14F8-4D3C-B2A2-9C54758BC3CB}" type="presOf" srcId="{D04CE939-8362-4C7A-A2C3-ECBB03E2B259}" destId="{12BE58C5-FCCB-41F0-9409-AACA080A9844}" srcOrd="0" destOrd="0" presId="urn:microsoft.com/office/officeart/2005/8/layout/orgChart1"/>
    <dgm:cxn modelId="{47AE5625-578D-4FB4-987A-F11D572913EA}" type="presOf" srcId="{65D91F61-B1DF-4FCC-B562-95F1443E6FDD}" destId="{2AEE3433-8332-4CDF-B771-D9D9843C143E}" srcOrd="0" destOrd="0" presId="urn:microsoft.com/office/officeart/2005/8/layout/orgChart1"/>
    <dgm:cxn modelId="{CBCDA225-7348-477F-832B-69DA72EB64CB}" srcId="{4819DEE6-E6E2-4777-9BFC-4451FB22C33F}" destId="{1E1D8FA3-0C75-4523-A8AB-CF6E18BC4730}" srcOrd="1" destOrd="0" parTransId="{821BA453-021B-4FFC-8A49-0FAC19574E0F}" sibTransId="{DDC99010-6560-485F-9E0C-49762C2A56AA}"/>
    <dgm:cxn modelId="{9707562B-8468-4862-BE71-9A6C51759ECB}" type="presOf" srcId="{196186E7-27C6-474D-9089-EA7DD75B2814}" destId="{D0C2BD69-22F3-44DD-B376-CEC706422F76}" srcOrd="0" destOrd="0" presId="urn:microsoft.com/office/officeart/2005/8/layout/orgChart1"/>
    <dgm:cxn modelId="{06D9E72C-4E28-43F3-A280-B33064F458BF}" type="presOf" srcId="{D04CE939-8362-4C7A-A2C3-ECBB03E2B259}" destId="{1930C4A7-B680-49A9-9F61-D1D0A9D766ED}" srcOrd="1" destOrd="0" presId="urn:microsoft.com/office/officeart/2005/8/layout/orgChart1"/>
    <dgm:cxn modelId="{77BA3F2E-7AA7-4A7A-B8EE-A19F8E7AFEB1}" type="presOf" srcId="{7522A465-7B66-4F2D-9C3B-F4066BD9FBBB}" destId="{2B1B26A6-C8A0-4AAF-8E2F-1E78442652B5}" srcOrd="0" destOrd="0" presId="urn:microsoft.com/office/officeart/2005/8/layout/orgChart1"/>
    <dgm:cxn modelId="{4828DD2F-E29B-4D4E-88A3-D235C16525F1}" srcId="{51A11474-5D58-49E1-A41E-726C726E63D9}" destId="{0F2D8CEA-98BC-4207-B5B7-BE7AECA21EC4}" srcOrd="2" destOrd="0" parTransId="{FB7AF473-2F1A-4FA4-87C8-63DD0E004C59}" sibTransId="{087F3E45-547F-4D59-B88E-3F78266BE538}"/>
    <dgm:cxn modelId="{F7C73436-61AC-4076-99E0-18A874CDA3FF}" srcId="{4819DEE6-E6E2-4777-9BFC-4451FB22C33F}" destId="{3EAC092F-D8D5-4F4D-ADBC-0819F03733DA}" srcOrd="0" destOrd="0" parTransId="{E15B5093-DD9B-4830-98FF-BDFB142E3A79}" sibTransId="{47EC7658-47AA-4026-AD1A-5436C0E0AC0D}"/>
    <dgm:cxn modelId="{4FA92E3A-892F-4182-8AD0-CC8D9B0C5B99}" type="presOf" srcId="{91F3D44F-1C06-4E4B-9C37-7E72DF095BDA}" destId="{3BB55CA7-389D-42B3-B5B7-E5AF7280DFEA}" srcOrd="0" destOrd="0" presId="urn:microsoft.com/office/officeart/2005/8/layout/orgChart1"/>
    <dgm:cxn modelId="{5D1B693D-AA46-4CDF-869B-818753DAECFC}" srcId="{174292C6-784C-4D70-BD9C-3B1073CE9F22}" destId="{D04CE939-8362-4C7A-A2C3-ECBB03E2B259}" srcOrd="0" destOrd="0" parTransId="{196186E7-27C6-474D-9089-EA7DD75B2814}" sibTransId="{D58F2466-5F19-4F14-81D8-48CA8A12E261}"/>
    <dgm:cxn modelId="{5B48E85E-1738-4971-A177-AB531E1BC465}" type="presOf" srcId="{4819DEE6-E6E2-4777-9BFC-4451FB22C33F}" destId="{5E1353E8-1993-4C1E-80A0-60E45DBAE656}" srcOrd="1" destOrd="0" presId="urn:microsoft.com/office/officeart/2005/8/layout/orgChart1"/>
    <dgm:cxn modelId="{EBD6FF61-1D0C-4A5B-8A6C-16712A4F8F08}" type="presOf" srcId="{2F357D55-8EA7-47ED-AF21-3A5BFD716275}" destId="{BB6BD4C8-C760-4167-B10E-28AB11F505A1}" srcOrd="1" destOrd="0" presId="urn:microsoft.com/office/officeart/2005/8/layout/orgChart1"/>
    <dgm:cxn modelId="{59059D42-3A89-4ADE-AC7E-60B6D9EA501B}" srcId="{174292C6-784C-4D70-BD9C-3B1073CE9F22}" destId="{FB2C3E25-503D-4970-8811-88D8D0FA38C7}" srcOrd="1" destOrd="0" parTransId="{D4DEA04A-4B16-41DC-B48D-324F90143416}" sibTransId="{7D290FF6-5DD7-47B4-8D10-58F7EC520AE0}"/>
    <dgm:cxn modelId="{9BCF8063-D18D-45B5-A948-6C1BFF0750E6}" type="presOf" srcId="{88C0A1FD-AF91-42B2-857F-1C3E5CB0784A}" destId="{CA737A18-0D6F-4077-A6FD-E0C6E6796205}" srcOrd="0" destOrd="0" presId="urn:microsoft.com/office/officeart/2005/8/layout/orgChart1"/>
    <dgm:cxn modelId="{97CDC664-179D-44E4-90F3-F39A89950127}" type="presOf" srcId="{7522A465-7B66-4F2D-9C3B-F4066BD9FBBB}" destId="{AE3ADCDF-857E-47A8-A40F-C3899741EEB9}" srcOrd="1" destOrd="0" presId="urn:microsoft.com/office/officeart/2005/8/layout/orgChart1"/>
    <dgm:cxn modelId="{14509B69-7184-466B-9DBE-E7FB3C93FAD9}" type="presOf" srcId="{174292C6-784C-4D70-BD9C-3B1073CE9F22}" destId="{634320B5-E06C-46FC-9A66-CF2CC9D04125}" srcOrd="1" destOrd="0" presId="urn:microsoft.com/office/officeart/2005/8/layout/orgChart1"/>
    <dgm:cxn modelId="{03D0A94B-9725-42F9-8D55-8B2BC140CBD4}" type="presOf" srcId="{65D91F61-B1DF-4FCC-B562-95F1443E6FDD}" destId="{802FB831-A5CB-47B2-A269-EA76E51F7326}" srcOrd="1" destOrd="0" presId="urn:microsoft.com/office/officeart/2005/8/layout/orgChart1"/>
    <dgm:cxn modelId="{CEA7964F-1685-4FFE-B311-A2AD8D5DB09F}" type="presOf" srcId="{BC663C39-3E50-479E-8AA2-C3BF7B422B78}" destId="{39A1B793-95D5-4C0A-8BAE-A082235F7791}" srcOrd="0" destOrd="0" presId="urn:microsoft.com/office/officeart/2005/8/layout/orgChart1"/>
    <dgm:cxn modelId="{22D7EA53-5BE0-4AD8-852A-9D10596CD9DB}" srcId="{51A11474-5D58-49E1-A41E-726C726E63D9}" destId="{88C0A1FD-AF91-42B2-857F-1C3E5CB0784A}" srcOrd="1" destOrd="0" parTransId="{E09ED927-DF63-496D-B63A-DF3795E3A9A9}" sibTransId="{7747A401-AABC-40D3-97E3-25E62D7867B8}"/>
    <dgm:cxn modelId="{DA559974-9700-460D-8C4F-C2E077060604}" type="presOf" srcId="{2346F82B-D3F3-4875-B0EF-71EBA099DB30}" destId="{8ECE032A-7711-441B-B4C1-135EF918A1AB}" srcOrd="1" destOrd="0" presId="urn:microsoft.com/office/officeart/2005/8/layout/orgChart1"/>
    <dgm:cxn modelId="{F961BF54-CB68-49EC-AED1-998856B9AF36}" type="presOf" srcId="{3EAC092F-D8D5-4F4D-ADBC-0819F03733DA}" destId="{191E9A56-E506-4207-8961-3737278DF7F2}" srcOrd="1" destOrd="0" presId="urn:microsoft.com/office/officeart/2005/8/layout/orgChart1"/>
    <dgm:cxn modelId="{733D6255-4A34-49B0-A167-5688AEF84473}" type="presOf" srcId="{3EAC092F-D8D5-4F4D-ADBC-0819F03733DA}" destId="{9A04BB7C-5023-46A8-A1CF-0BCB935D7DC7}" srcOrd="0" destOrd="0" presId="urn:microsoft.com/office/officeart/2005/8/layout/orgChart1"/>
    <dgm:cxn modelId="{75021F5A-FEF9-4476-AE3B-D812B43986FF}" type="presOf" srcId="{1E1D8FA3-0C75-4523-A8AB-CF6E18BC4730}" destId="{71491F61-61BC-40DA-B83F-422D34762594}" srcOrd="0" destOrd="0" presId="urn:microsoft.com/office/officeart/2005/8/layout/orgChart1"/>
    <dgm:cxn modelId="{F355CE7A-7C2D-4C76-9358-35D62F92CF3E}" type="presOf" srcId="{8E03C1B2-6283-436B-B85F-5A2846F060F5}" destId="{2B74B645-FF77-4111-9816-16E8C5D06076}" srcOrd="0" destOrd="0" presId="urn:microsoft.com/office/officeart/2005/8/layout/orgChart1"/>
    <dgm:cxn modelId="{41ED0B7C-90F9-4B3A-A402-1F3D49CCC602}" type="presOf" srcId="{C87C8792-5AE7-4295-B876-BED1A58EF48A}" destId="{04C06EA0-94F5-455C-86F8-146578908164}" srcOrd="0" destOrd="0" presId="urn:microsoft.com/office/officeart/2005/8/layout/orgChart1"/>
    <dgm:cxn modelId="{8C4DA680-678D-4682-8494-8A6CAFA25A76}" type="presOf" srcId="{E15B5093-DD9B-4830-98FF-BDFB142E3A79}" destId="{C1A4C968-A677-4B6D-A1B1-662E44F93E37}" srcOrd="0" destOrd="0" presId="urn:microsoft.com/office/officeart/2005/8/layout/orgChart1"/>
    <dgm:cxn modelId="{2F3F0D85-5440-492B-9727-3E5A4ABB0142}" type="presOf" srcId="{2346F82B-D3F3-4875-B0EF-71EBA099DB30}" destId="{218F3686-BF6B-48F7-9A37-8E9D28F0CE15}" srcOrd="0" destOrd="0" presId="urn:microsoft.com/office/officeart/2005/8/layout/orgChart1"/>
    <dgm:cxn modelId="{5057BE8A-1D41-4691-BD9B-EE89A843A030}" type="presOf" srcId="{E09ED927-DF63-496D-B63A-DF3795E3A9A9}" destId="{D8935000-0F95-4576-A4B6-755FAFE493E6}" srcOrd="0" destOrd="0" presId="urn:microsoft.com/office/officeart/2005/8/layout/orgChart1"/>
    <dgm:cxn modelId="{B81E058E-4BB3-4E8B-B3F9-76720AF4135D}" srcId="{C87C8792-5AE7-4295-B876-BED1A58EF48A}" destId="{7522A465-7B66-4F2D-9C3B-F4066BD9FBBB}" srcOrd="0" destOrd="0" parTransId="{78824D1E-5389-4BF3-8414-7B37B54107DF}" sibTransId="{32D8DE92-C019-4E3E-AF2B-A149E49ACC45}"/>
    <dgm:cxn modelId="{7C51F890-7683-401D-99B5-A6D99B0FFBF9}" type="presOf" srcId="{022A6ABA-FA1D-4C71-B5EE-FBF374AF8359}" destId="{A9362F9F-EAF4-4521-A600-B91885A7BA35}" srcOrd="0" destOrd="0" presId="urn:microsoft.com/office/officeart/2005/8/layout/orgChart1"/>
    <dgm:cxn modelId="{388B0FA6-B5E5-49DE-9D26-9840E5F7F6CE}" type="presOf" srcId="{26FE5E80-C47A-451B-899D-6A593472F320}" destId="{2C1FDF3C-B72C-4FA5-8FD5-6804CBF69406}" srcOrd="1" destOrd="0" presId="urn:microsoft.com/office/officeart/2005/8/layout/orgChart1"/>
    <dgm:cxn modelId="{E01F2BA7-D100-4736-B385-BB43C7D59BDE}" type="presOf" srcId="{78824D1E-5389-4BF3-8414-7B37B54107DF}" destId="{079E8E44-5DD4-4BC0-AEAF-192ECABB0599}" srcOrd="0" destOrd="0" presId="urn:microsoft.com/office/officeart/2005/8/layout/orgChart1"/>
    <dgm:cxn modelId="{C858EFAC-E4F0-4387-A24C-755734C161C5}" type="presOf" srcId="{C87C8792-5AE7-4295-B876-BED1A58EF48A}" destId="{8B07A6E0-7927-4367-B144-719CC192EF0D}" srcOrd="1" destOrd="0" presId="urn:microsoft.com/office/officeart/2005/8/layout/orgChart1"/>
    <dgm:cxn modelId="{6C6314AF-5469-439E-95B2-CD7ABF8BD787}" type="presOf" srcId="{EBA57E50-0173-4B1A-BE2D-DBEEC9894E92}" destId="{1BA710A8-ED18-4ECC-A8DF-5B20DF3181A4}" srcOrd="0" destOrd="0" presId="urn:microsoft.com/office/officeart/2005/8/layout/orgChart1"/>
    <dgm:cxn modelId="{64680BB3-B9EA-4BFF-80BB-7A3649A4EBAE}" type="presOf" srcId="{FB2C3E25-503D-4970-8811-88D8D0FA38C7}" destId="{F8C9074E-26B5-4D84-9D3A-8BFEE1FE1CD3}" srcOrd="0" destOrd="0" presId="urn:microsoft.com/office/officeart/2005/8/layout/orgChart1"/>
    <dgm:cxn modelId="{8C8A7DB5-20E9-4AAB-9FC9-00D7CEDBA0C2}" srcId="{4819DEE6-E6E2-4777-9BFC-4451FB22C33F}" destId="{65D91F61-B1DF-4FCC-B562-95F1443E6FDD}" srcOrd="2" destOrd="0" parTransId="{022A6ABA-FA1D-4C71-B5EE-FBF374AF8359}" sibTransId="{757BC2DC-C255-40B0-B385-31586FFC00A2}"/>
    <dgm:cxn modelId="{3ACB2CBD-BC99-4379-A47C-8A1CA7A70DFB}" srcId="{EBA57E50-0173-4B1A-BE2D-DBEEC9894E92}" destId="{C87C8792-5AE7-4295-B876-BED1A58EF48A}" srcOrd="0" destOrd="0" parTransId="{FAEF2B2B-1876-4DBA-9282-43E7895AF821}" sibTransId="{553419B5-679D-49C9-B1B4-F8E53C8B3BD6}"/>
    <dgm:cxn modelId="{B25F81BE-4CC6-40C2-A6EE-DD1C4847A97C}" type="presOf" srcId="{1E1D8FA3-0C75-4523-A8AB-CF6E18BC4730}" destId="{FBA545C6-ABD6-4CFE-AB3F-0795111668F8}" srcOrd="1" destOrd="0" presId="urn:microsoft.com/office/officeart/2005/8/layout/orgChart1"/>
    <dgm:cxn modelId="{98B0ACC5-4F65-493A-828A-6C8A711A04D3}" type="presOf" srcId="{174292C6-784C-4D70-BD9C-3B1073CE9F22}" destId="{6FC38FFD-A890-4A5D-A0AC-490FA95755AF}" srcOrd="0" destOrd="0" presId="urn:microsoft.com/office/officeart/2005/8/layout/orgChart1"/>
    <dgm:cxn modelId="{269E5FCA-CDE1-4C99-8911-A8141483674A}" type="presOf" srcId="{51A11474-5D58-49E1-A41E-726C726E63D9}" destId="{D2E39796-9928-4365-8166-3C2C98735479}" srcOrd="1" destOrd="0" presId="urn:microsoft.com/office/officeart/2005/8/layout/orgChart1"/>
    <dgm:cxn modelId="{6CF31ECD-D90D-46AD-B679-94A276DD7746}" srcId="{EBA57E50-0173-4B1A-BE2D-DBEEC9894E92}" destId="{51A11474-5D58-49E1-A41E-726C726E63D9}" srcOrd="1" destOrd="0" parTransId="{0CFC83CF-B02C-40A7-B610-EC09A217EA66}" sibTransId="{2751B3A9-0E56-4921-8BD9-AAB85275AE7F}"/>
    <dgm:cxn modelId="{EE23E2D0-CD48-42BC-8B67-7D87FF077459}" type="presOf" srcId="{4819DEE6-E6E2-4777-9BFC-4451FB22C33F}" destId="{E85A7868-6E84-4CD5-B99E-D9AA3A398849}" srcOrd="0" destOrd="0" presId="urn:microsoft.com/office/officeart/2005/8/layout/orgChart1"/>
    <dgm:cxn modelId="{94A93ED4-7AA2-4005-BFF6-0B20A8F4A7A9}" type="presOf" srcId="{FB2C3E25-503D-4970-8811-88D8D0FA38C7}" destId="{C98552F5-5651-4BE2-B1DA-29D5D7A74C71}" srcOrd="1" destOrd="0" presId="urn:microsoft.com/office/officeart/2005/8/layout/orgChart1"/>
    <dgm:cxn modelId="{5845B5D6-70B8-439C-949F-C1C5F018F9A8}" srcId="{EBA57E50-0173-4B1A-BE2D-DBEEC9894E92}" destId="{174292C6-784C-4D70-BD9C-3B1073CE9F22}" srcOrd="2" destOrd="0" parTransId="{B55ABD3E-D00B-45C9-B093-3B7FD5DF8AC2}" sibTransId="{0A5F06D2-E92E-456B-8C92-654B99492C98}"/>
    <dgm:cxn modelId="{D35079E1-A10D-4EA2-AE66-3F897CC5354A}" type="presOf" srcId="{FB7AF473-2F1A-4FA4-87C8-63DD0E004C59}" destId="{A57F3A37-C989-42A6-919B-F856D47E70A0}" srcOrd="0" destOrd="0" presId="urn:microsoft.com/office/officeart/2005/8/layout/orgChart1"/>
    <dgm:cxn modelId="{A6C4C1E4-2ECE-4168-875B-1C33FC9E5EA7}" type="presOf" srcId="{0F2D8CEA-98BC-4207-B5B7-BE7AECA21EC4}" destId="{176C783A-54C9-4A98-AE5C-A37F668B289B}" srcOrd="0" destOrd="0" presId="urn:microsoft.com/office/officeart/2005/8/layout/orgChart1"/>
    <dgm:cxn modelId="{B20D72E5-373B-4E83-82B4-2AA6E1F4DF04}" srcId="{51A11474-5D58-49E1-A41E-726C726E63D9}" destId="{2346F82B-D3F3-4875-B0EF-71EBA099DB30}" srcOrd="0" destOrd="0" parTransId="{BC663C39-3E50-479E-8AA2-C3BF7B422B78}" sibTransId="{69F51239-BEE1-462E-B73A-1F622DEB991A}"/>
    <dgm:cxn modelId="{4162D5E7-A04F-436A-B3D4-001301D6C0E5}" type="presOf" srcId="{2F357D55-8EA7-47ED-AF21-3A5BFD716275}" destId="{8F860EB6-6CF7-4798-980B-8BD58C9FA30F}" srcOrd="0" destOrd="0" presId="urn:microsoft.com/office/officeart/2005/8/layout/orgChart1"/>
    <dgm:cxn modelId="{AB2F91EB-98BB-420E-86E9-39C6E5C219D1}" type="presOf" srcId="{26FE5E80-C47A-451B-899D-6A593472F320}" destId="{59BDDCC3-05D8-4481-A245-CD4AA9C9D298}" srcOrd="0" destOrd="0" presId="urn:microsoft.com/office/officeart/2005/8/layout/orgChart1"/>
    <dgm:cxn modelId="{B76B39F1-C681-4028-8AA1-52DE251531A3}" type="presOf" srcId="{88C0A1FD-AF91-42B2-857F-1C3E5CB0784A}" destId="{9CA472CA-DEFF-4913-8AC2-753A0373C484}" srcOrd="1" destOrd="0" presId="urn:microsoft.com/office/officeart/2005/8/layout/orgChart1"/>
    <dgm:cxn modelId="{49B4A3F6-FE2F-4F0A-A383-5C7D7D423C0C}" type="presOf" srcId="{D4DEA04A-4B16-41DC-B48D-324F90143416}" destId="{47D5E179-2B62-4556-8D04-5A27064A04A4}" srcOrd="0" destOrd="0" presId="urn:microsoft.com/office/officeart/2005/8/layout/orgChart1"/>
    <dgm:cxn modelId="{CE67C8F6-7736-4AB3-A8CD-7CBEAB7F0938}" srcId="{C87C8792-5AE7-4295-B876-BED1A58EF48A}" destId="{26FE5E80-C47A-451B-899D-6A593472F320}" srcOrd="2" destOrd="0" parTransId="{8E03C1B2-6283-436B-B85F-5A2846F060F5}" sibTransId="{7244D70A-C9D3-4B59-9F97-DF2DB7DA6C97}"/>
    <dgm:cxn modelId="{CEBBD4FA-DD86-4F58-A0A9-50D9992070F3}" srcId="{C87C8792-5AE7-4295-B876-BED1A58EF48A}" destId="{2F357D55-8EA7-47ED-AF21-3A5BFD716275}" srcOrd="1" destOrd="0" parTransId="{91F3D44F-1C06-4E4B-9C37-7E72DF095BDA}" sibTransId="{56C93F68-7581-47CB-9B23-B46526A06148}"/>
    <dgm:cxn modelId="{CA30666D-89E5-4796-8439-D21C0F1C9DEB}" type="presParOf" srcId="{1BA710A8-ED18-4ECC-A8DF-5B20DF3181A4}" destId="{B91CDED6-EE8D-40AB-87DA-DF95BFD6074D}" srcOrd="0" destOrd="0" presId="urn:microsoft.com/office/officeart/2005/8/layout/orgChart1"/>
    <dgm:cxn modelId="{C2B8290B-6030-40C6-9B42-929B005BEB02}" type="presParOf" srcId="{B91CDED6-EE8D-40AB-87DA-DF95BFD6074D}" destId="{DABF1DCD-F86A-4A0D-B10A-BDCBB34CDDAF}" srcOrd="0" destOrd="0" presId="urn:microsoft.com/office/officeart/2005/8/layout/orgChart1"/>
    <dgm:cxn modelId="{BE7B4FEB-BBC9-4276-891C-A73B56832452}" type="presParOf" srcId="{DABF1DCD-F86A-4A0D-B10A-BDCBB34CDDAF}" destId="{04C06EA0-94F5-455C-86F8-146578908164}" srcOrd="0" destOrd="0" presId="urn:microsoft.com/office/officeart/2005/8/layout/orgChart1"/>
    <dgm:cxn modelId="{67A479F4-89E9-46C9-BE78-188EC5BFB6C1}" type="presParOf" srcId="{DABF1DCD-F86A-4A0D-B10A-BDCBB34CDDAF}" destId="{8B07A6E0-7927-4367-B144-719CC192EF0D}" srcOrd="1" destOrd="0" presId="urn:microsoft.com/office/officeart/2005/8/layout/orgChart1"/>
    <dgm:cxn modelId="{15B61752-66DB-45D6-B8D7-254A8EFE567E}" type="presParOf" srcId="{B91CDED6-EE8D-40AB-87DA-DF95BFD6074D}" destId="{60583A91-9D69-4CA2-8E4E-B9F05ECFA156}" srcOrd="1" destOrd="0" presId="urn:microsoft.com/office/officeart/2005/8/layout/orgChart1"/>
    <dgm:cxn modelId="{57A1DF40-22E5-488B-90ED-9234C13B50F1}" type="presParOf" srcId="{60583A91-9D69-4CA2-8E4E-B9F05ECFA156}" destId="{079E8E44-5DD4-4BC0-AEAF-192ECABB0599}" srcOrd="0" destOrd="0" presId="urn:microsoft.com/office/officeart/2005/8/layout/orgChart1"/>
    <dgm:cxn modelId="{F21B4F61-1A18-48CD-AD91-BFC42F03D7CE}" type="presParOf" srcId="{60583A91-9D69-4CA2-8E4E-B9F05ECFA156}" destId="{8843C023-CD75-4C26-AAC2-B841ACA83FF7}" srcOrd="1" destOrd="0" presId="urn:microsoft.com/office/officeart/2005/8/layout/orgChart1"/>
    <dgm:cxn modelId="{22A90926-0DBE-464C-96AE-40BB4D2B9C76}" type="presParOf" srcId="{8843C023-CD75-4C26-AAC2-B841ACA83FF7}" destId="{479EB6D7-02FB-4361-B1BC-412C66E77B77}" srcOrd="0" destOrd="0" presId="urn:microsoft.com/office/officeart/2005/8/layout/orgChart1"/>
    <dgm:cxn modelId="{5866522A-0522-4969-899A-20877724B17F}" type="presParOf" srcId="{479EB6D7-02FB-4361-B1BC-412C66E77B77}" destId="{2B1B26A6-C8A0-4AAF-8E2F-1E78442652B5}" srcOrd="0" destOrd="0" presId="urn:microsoft.com/office/officeart/2005/8/layout/orgChart1"/>
    <dgm:cxn modelId="{73FB6F32-303A-495E-8119-8823F3F3F4F0}" type="presParOf" srcId="{479EB6D7-02FB-4361-B1BC-412C66E77B77}" destId="{AE3ADCDF-857E-47A8-A40F-C3899741EEB9}" srcOrd="1" destOrd="0" presId="urn:microsoft.com/office/officeart/2005/8/layout/orgChart1"/>
    <dgm:cxn modelId="{85B204F6-4409-470A-A201-B7D320E7AD73}" type="presParOf" srcId="{8843C023-CD75-4C26-AAC2-B841ACA83FF7}" destId="{D731823D-791A-4EB8-BD07-D9BA5DCF0BF4}" srcOrd="1" destOrd="0" presId="urn:microsoft.com/office/officeart/2005/8/layout/orgChart1"/>
    <dgm:cxn modelId="{FAB3E1B1-A61E-4296-AD75-2A063C4E6936}" type="presParOf" srcId="{8843C023-CD75-4C26-AAC2-B841ACA83FF7}" destId="{525EAA1D-903E-4110-85D0-62939B4D8942}" srcOrd="2" destOrd="0" presId="urn:microsoft.com/office/officeart/2005/8/layout/orgChart1"/>
    <dgm:cxn modelId="{2BFF6B32-1B01-417E-ADD3-0333EA70A0FC}" type="presParOf" srcId="{60583A91-9D69-4CA2-8E4E-B9F05ECFA156}" destId="{3BB55CA7-389D-42B3-B5B7-E5AF7280DFEA}" srcOrd="2" destOrd="0" presId="urn:microsoft.com/office/officeart/2005/8/layout/orgChart1"/>
    <dgm:cxn modelId="{29A621CD-A934-435F-91F3-1FD24A8B77A9}" type="presParOf" srcId="{60583A91-9D69-4CA2-8E4E-B9F05ECFA156}" destId="{408F6C77-1554-4A8A-B37A-6561753C1167}" srcOrd="3" destOrd="0" presId="urn:microsoft.com/office/officeart/2005/8/layout/orgChart1"/>
    <dgm:cxn modelId="{F62CA439-108E-4049-991B-9F2558F20EE9}" type="presParOf" srcId="{408F6C77-1554-4A8A-B37A-6561753C1167}" destId="{4C26745C-2F98-4D85-A783-9AC244D89322}" srcOrd="0" destOrd="0" presId="urn:microsoft.com/office/officeart/2005/8/layout/orgChart1"/>
    <dgm:cxn modelId="{0217A559-44E1-46F0-A438-63ADC340ECC9}" type="presParOf" srcId="{4C26745C-2F98-4D85-A783-9AC244D89322}" destId="{8F860EB6-6CF7-4798-980B-8BD58C9FA30F}" srcOrd="0" destOrd="0" presId="urn:microsoft.com/office/officeart/2005/8/layout/orgChart1"/>
    <dgm:cxn modelId="{74BC0045-A329-46DC-9BC9-D733E8BD6C95}" type="presParOf" srcId="{4C26745C-2F98-4D85-A783-9AC244D89322}" destId="{BB6BD4C8-C760-4167-B10E-28AB11F505A1}" srcOrd="1" destOrd="0" presId="urn:microsoft.com/office/officeart/2005/8/layout/orgChart1"/>
    <dgm:cxn modelId="{718124E9-D96E-4B80-AC2E-234EA32B0575}" type="presParOf" srcId="{408F6C77-1554-4A8A-B37A-6561753C1167}" destId="{0395997D-DD13-4375-88D1-3DDB6A8386B8}" srcOrd="1" destOrd="0" presId="urn:microsoft.com/office/officeart/2005/8/layout/orgChart1"/>
    <dgm:cxn modelId="{12771998-5C34-487F-A231-01FBB95B696F}" type="presParOf" srcId="{408F6C77-1554-4A8A-B37A-6561753C1167}" destId="{27F5CC23-F27C-4977-A75E-3F5655500416}" srcOrd="2" destOrd="0" presId="urn:microsoft.com/office/officeart/2005/8/layout/orgChart1"/>
    <dgm:cxn modelId="{C0ECE4A6-6815-4FD7-833E-078E975250FC}" type="presParOf" srcId="{60583A91-9D69-4CA2-8E4E-B9F05ECFA156}" destId="{2B74B645-FF77-4111-9816-16E8C5D06076}" srcOrd="4" destOrd="0" presId="urn:microsoft.com/office/officeart/2005/8/layout/orgChart1"/>
    <dgm:cxn modelId="{B281D050-4339-468A-94B3-68B15226DF0D}" type="presParOf" srcId="{60583A91-9D69-4CA2-8E4E-B9F05ECFA156}" destId="{FF840168-1CED-475E-A1BD-D3798A5E7E53}" srcOrd="5" destOrd="0" presId="urn:microsoft.com/office/officeart/2005/8/layout/orgChart1"/>
    <dgm:cxn modelId="{B4622F7C-DAF6-4029-B1C8-28350574CD55}" type="presParOf" srcId="{FF840168-1CED-475E-A1BD-D3798A5E7E53}" destId="{D2642493-8E10-4ED2-97C8-896A4B6FE494}" srcOrd="0" destOrd="0" presId="urn:microsoft.com/office/officeart/2005/8/layout/orgChart1"/>
    <dgm:cxn modelId="{F3EAE274-BF26-4F3E-AB7F-9AACE659134D}" type="presParOf" srcId="{D2642493-8E10-4ED2-97C8-896A4B6FE494}" destId="{59BDDCC3-05D8-4481-A245-CD4AA9C9D298}" srcOrd="0" destOrd="0" presId="urn:microsoft.com/office/officeart/2005/8/layout/orgChart1"/>
    <dgm:cxn modelId="{8776A8BC-832D-46C7-9C0E-FF9C48FCAD80}" type="presParOf" srcId="{D2642493-8E10-4ED2-97C8-896A4B6FE494}" destId="{2C1FDF3C-B72C-4FA5-8FD5-6804CBF69406}" srcOrd="1" destOrd="0" presId="urn:microsoft.com/office/officeart/2005/8/layout/orgChart1"/>
    <dgm:cxn modelId="{9BA59675-D03A-49DD-ABFA-E926371465A3}" type="presParOf" srcId="{FF840168-1CED-475E-A1BD-D3798A5E7E53}" destId="{5F5404F1-4A48-435E-A229-18AB183EF4BC}" srcOrd="1" destOrd="0" presId="urn:microsoft.com/office/officeart/2005/8/layout/orgChart1"/>
    <dgm:cxn modelId="{6E647801-CF20-4DCE-BBF4-A693022F410B}" type="presParOf" srcId="{FF840168-1CED-475E-A1BD-D3798A5E7E53}" destId="{F7C5964E-38EB-42FA-929A-117B37A1AC83}" srcOrd="2" destOrd="0" presId="urn:microsoft.com/office/officeart/2005/8/layout/orgChart1"/>
    <dgm:cxn modelId="{B8F10BAE-D48D-4CCB-9E60-ADE9BE8B60F0}" type="presParOf" srcId="{B91CDED6-EE8D-40AB-87DA-DF95BFD6074D}" destId="{7F4D6077-D6C8-41A7-B189-139AF3CF6237}" srcOrd="2" destOrd="0" presId="urn:microsoft.com/office/officeart/2005/8/layout/orgChart1"/>
    <dgm:cxn modelId="{00938279-458F-421C-A21E-C0E19F3A759A}" type="presParOf" srcId="{1BA710A8-ED18-4ECC-A8DF-5B20DF3181A4}" destId="{9EB1170B-6ACA-4EE6-9C6E-63A7439B8D7F}" srcOrd="1" destOrd="0" presId="urn:microsoft.com/office/officeart/2005/8/layout/orgChart1"/>
    <dgm:cxn modelId="{B5121DD7-8610-45AE-B2BA-7F247727481C}" type="presParOf" srcId="{9EB1170B-6ACA-4EE6-9C6E-63A7439B8D7F}" destId="{06F74506-A073-4603-BBF9-426E9177111B}" srcOrd="0" destOrd="0" presId="urn:microsoft.com/office/officeart/2005/8/layout/orgChart1"/>
    <dgm:cxn modelId="{CCAF6144-CB30-40F9-BEC4-7281B8408A24}" type="presParOf" srcId="{06F74506-A073-4603-BBF9-426E9177111B}" destId="{9678B043-9F35-442E-A341-91380470BEE3}" srcOrd="0" destOrd="0" presId="urn:microsoft.com/office/officeart/2005/8/layout/orgChart1"/>
    <dgm:cxn modelId="{559A317D-9246-47F1-AC4E-2D2EE2E8CA39}" type="presParOf" srcId="{06F74506-A073-4603-BBF9-426E9177111B}" destId="{D2E39796-9928-4365-8166-3C2C98735479}" srcOrd="1" destOrd="0" presId="urn:microsoft.com/office/officeart/2005/8/layout/orgChart1"/>
    <dgm:cxn modelId="{9A810742-DC25-40E9-AD3B-3B6BE275B5DA}" type="presParOf" srcId="{9EB1170B-6ACA-4EE6-9C6E-63A7439B8D7F}" destId="{BC6E9BC5-FFCA-454A-8DCE-421B4C4E33D2}" srcOrd="1" destOrd="0" presId="urn:microsoft.com/office/officeart/2005/8/layout/orgChart1"/>
    <dgm:cxn modelId="{0637AF29-6873-4F9C-B6B2-C6200624668A}" type="presParOf" srcId="{BC6E9BC5-FFCA-454A-8DCE-421B4C4E33D2}" destId="{39A1B793-95D5-4C0A-8BAE-A082235F7791}" srcOrd="0" destOrd="0" presId="urn:microsoft.com/office/officeart/2005/8/layout/orgChart1"/>
    <dgm:cxn modelId="{62795A19-EB27-4705-92E9-C01E7924589D}" type="presParOf" srcId="{BC6E9BC5-FFCA-454A-8DCE-421B4C4E33D2}" destId="{B3247746-DEE2-4E61-9F89-2169DAB1DBEE}" srcOrd="1" destOrd="0" presId="urn:microsoft.com/office/officeart/2005/8/layout/orgChart1"/>
    <dgm:cxn modelId="{741C8AF2-34EF-4841-B0C5-DFDF764897F4}" type="presParOf" srcId="{B3247746-DEE2-4E61-9F89-2169DAB1DBEE}" destId="{9652D2CA-EF27-4795-9824-C121843BA591}" srcOrd="0" destOrd="0" presId="urn:microsoft.com/office/officeart/2005/8/layout/orgChart1"/>
    <dgm:cxn modelId="{243E7CEC-DB29-4A3E-9DBB-FD500FF826F8}" type="presParOf" srcId="{9652D2CA-EF27-4795-9824-C121843BA591}" destId="{218F3686-BF6B-48F7-9A37-8E9D28F0CE15}" srcOrd="0" destOrd="0" presId="urn:microsoft.com/office/officeart/2005/8/layout/orgChart1"/>
    <dgm:cxn modelId="{D49EEF56-7521-4BA7-9CA2-BF053551215D}" type="presParOf" srcId="{9652D2CA-EF27-4795-9824-C121843BA591}" destId="{8ECE032A-7711-441B-B4C1-135EF918A1AB}" srcOrd="1" destOrd="0" presId="urn:microsoft.com/office/officeart/2005/8/layout/orgChart1"/>
    <dgm:cxn modelId="{B12885AA-77F0-4D99-AF99-FCA9A232C183}" type="presParOf" srcId="{B3247746-DEE2-4E61-9F89-2169DAB1DBEE}" destId="{C18E03AB-8581-43D3-8A7C-E6C0764D34B2}" srcOrd="1" destOrd="0" presId="urn:microsoft.com/office/officeart/2005/8/layout/orgChart1"/>
    <dgm:cxn modelId="{5829E9A6-02A8-4E18-8F1C-927EB475DAD7}" type="presParOf" srcId="{B3247746-DEE2-4E61-9F89-2169DAB1DBEE}" destId="{AC86B1E4-7956-46D6-B63D-F9BEAFB3F1EF}" srcOrd="2" destOrd="0" presId="urn:microsoft.com/office/officeart/2005/8/layout/orgChart1"/>
    <dgm:cxn modelId="{F50EEBCD-1A72-4D37-8C44-AC35F13401BA}" type="presParOf" srcId="{BC6E9BC5-FFCA-454A-8DCE-421B4C4E33D2}" destId="{D8935000-0F95-4576-A4B6-755FAFE493E6}" srcOrd="2" destOrd="0" presId="urn:microsoft.com/office/officeart/2005/8/layout/orgChart1"/>
    <dgm:cxn modelId="{CC92D13C-D288-41DE-BB07-782A6EF938E0}" type="presParOf" srcId="{BC6E9BC5-FFCA-454A-8DCE-421B4C4E33D2}" destId="{A7E7FFEA-C884-4145-A37D-FCEBF5EF2750}" srcOrd="3" destOrd="0" presId="urn:microsoft.com/office/officeart/2005/8/layout/orgChart1"/>
    <dgm:cxn modelId="{B1AE4671-D970-4A4A-ACF6-4055887AB25E}" type="presParOf" srcId="{A7E7FFEA-C884-4145-A37D-FCEBF5EF2750}" destId="{3653E394-7793-4606-878C-D97A163DBDE5}" srcOrd="0" destOrd="0" presId="urn:microsoft.com/office/officeart/2005/8/layout/orgChart1"/>
    <dgm:cxn modelId="{3C5074F1-66B0-4CBF-9A08-4715ABE2A082}" type="presParOf" srcId="{3653E394-7793-4606-878C-D97A163DBDE5}" destId="{CA737A18-0D6F-4077-A6FD-E0C6E6796205}" srcOrd="0" destOrd="0" presId="urn:microsoft.com/office/officeart/2005/8/layout/orgChart1"/>
    <dgm:cxn modelId="{A7285424-93CC-4D26-9FF4-CAAB7F7AF24E}" type="presParOf" srcId="{3653E394-7793-4606-878C-D97A163DBDE5}" destId="{9CA472CA-DEFF-4913-8AC2-753A0373C484}" srcOrd="1" destOrd="0" presId="urn:microsoft.com/office/officeart/2005/8/layout/orgChart1"/>
    <dgm:cxn modelId="{DD87694C-BF1C-489E-A589-49C795DD563C}" type="presParOf" srcId="{A7E7FFEA-C884-4145-A37D-FCEBF5EF2750}" destId="{7FDAD81E-936C-4B0E-80BE-FD7CAA02459F}" srcOrd="1" destOrd="0" presId="urn:microsoft.com/office/officeart/2005/8/layout/orgChart1"/>
    <dgm:cxn modelId="{69DF7E2B-2F90-4419-ABB5-3349F7742F0C}" type="presParOf" srcId="{A7E7FFEA-C884-4145-A37D-FCEBF5EF2750}" destId="{56A2CBE4-939C-4045-A3A5-1AAA15C182D8}" srcOrd="2" destOrd="0" presId="urn:microsoft.com/office/officeart/2005/8/layout/orgChart1"/>
    <dgm:cxn modelId="{76019DB4-4CDE-4E8D-8545-A59FC39CF404}" type="presParOf" srcId="{BC6E9BC5-FFCA-454A-8DCE-421B4C4E33D2}" destId="{A57F3A37-C989-42A6-919B-F856D47E70A0}" srcOrd="4" destOrd="0" presId="urn:microsoft.com/office/officeart/2005/8/layout/orgChart1"/>
    <dgm:cxn modelId="{285103AC-548F-407F-BC2C-8D51C17216D6}" type="presParOf" srcId="{BC6E9BC5-FFCA-454A-8DCE-421B4C4E33D2}" destId="{A69018ED-F8AB-4420-B6CF-418D979DBA91}" srcOrd="5" destOrd="0" presId="urn:microsoft.com/office/officeart/2005/8/layout/orgChart1"/>
    <dgm:cxn modelId="{90588CC8-C4A8-4ABB-868E-7A43D7D0D100}" type="presParOf" srcId="{A69018ED-F8AB-4420-B6CF-418D979DBA91}" destId="{2A36DC4D-FF6E-4251-84D5-540AFE91BA59}" srcOrd="0" destOrd="0" presId="urn:microsoft.com/office/officeart/2005/8/layout/orgChart1"/>
    <dgm:cxn modelId="{21D8E25C-CCD8-49C8-B9FB-B3C8BEA152DA}" type="presParOf" srcId="{2A36DC4D-FF6E-4251-84D5-540AFE91BA59}" destId="{176C783A-54C9-4A98-AE5C-A37F668B289B}" srcOrd="0" destOrd="0" presId="urn:microsoft.com/office/officeart/2005/8/layout/orgChart1"/>
    <dgm:cxn modelId="{5A4F5689-B1D0-44F1-B764-9C0FE0A697ED}" type="presParOf" srcId="{2A36DC4D-FF6E-4251-84D5-540AFE91BA59}" destId="{1AB9D90B-ABC8-4C5E-8F34-1352B58A4FC8}" srcOrd="1" destOrd="0" presId="urn:microsoft.com/office/officeart/2005/8/layout/orgChart1"/>
    <dgm:cxn modelId="{4AB93903-0085-4A79-81BC-C3A62739A01B}" type="presParOf" srcId="{A69018ED-F8AB-4420-B6CF-418D979DBA91}" destId="{BF58859D-3232-4112-B192-6DB449483E86}" srcOrd="1" destOrd="0" presId="urn:microsoft.com/office/officeart/2005/8/layout/orgChart1"/>
    <dgm:cxn modelId="{301A2D02-0A42-481A-818F-C1353C2CE9E1}" type="presParOf" srcId="{A69018ED-F8AB-4420-B6CF-418D979DBA91}" destId="{2319B912-069A-4862-9AAE-73FE22E29BA6}" srcOrd="2" destOrd="0" presId="urn:microsoft.com/office/officeart/2005/8/layout/orgChart1"/>
    <dgm:cxn modelId="{1390BBDE-2117-4862-9B4E-5B438CE90EED}" type="presParOf" srcId="{9EB1170B-6ACA-4EE6-9C6E-63A7439B8D7F}" destId="{A3361ED9-4719-4F1B-A3F2-DBCAF91546F4}" srcOrd="2" destOrd="0" presId="urn:microsoft.com/office/officeart/2005/8/layout/orgChart1"/>
    <dgm:cxn modelId="{ACCE7AB8-2F2A-4964-A4B2-B868D709ABE7}" type="presParOf" srcId="{1BA710A8-ED18-4ECC-A8DF-5B20DF3181A4}" destId="{12F4227F-859D-462F-A1E2-08970AC5A1F3}" srcOrd="2" destOrd="0" presId="urn:microsoft.com/office/officeart/2005/8/layout/orgChart1"/>
    <dgm:cxn modelId="{77B32295-3647-473B-95B7-6015DFA41C52}" type="presParOf" srcId="{12F4227F-859D-462F-A1E2-08970AC5A1F3}" destId="{75593104-55FA-427F-8EA3-1D943FD8B746}" srcOrd="0" destOrd="0" presId="urn:microsoft.com/office/officeart/2005/8/layout/orgChart1"/>
    <dgm:cxn modelId="{01A638BE-0B69-4D71-A98C-FF8E26C174BF}" type="presParOf" srcId="{75593104-55FA-427F-8EA3-1D943FD8B746}" destId="{6FC38FFD-A890-4A5D-A0AC-490FA95755AF}" srcOrd="0" destOrd="0" presId="urn:microsoft.com/office/officeart/2005/8/layout/orgChart1"/>
    <dgm:cxn modelId="{A9150880-BE92-47E9-97B3-F5CA59DAE51B}" type="presParOf" srcId="{75593104-55FA-427F-8EA3-1D943FD8B746}" destId="{634320B5-E06C-46FC-9A66-CF2CC9D04125}" srcOrd="1" destOrd="0" presId="urn:microsoft.com/office/officeart/2005/8/layout/orgChart1"/>
    <dgm:cxn modelId="{F6C1E37F-E848-46A1-9AC4-59153B881C19}" type="presParOf" srcId="{12F4227F-859D-462F-A1E2-08970AC5A1F3}" destId="{9CE89003-4BFD-473F-91AA-C584CC3CECC8}" srcOrd="1" destOrd="0" presId="urn:microsoft.com/office/officeart/2005/8/layout/orgChart1"/>
    <dgm:cxn modelId="{E08490F6-20BE-4A60-8220-B9104C5306E2}" type="presParOf" srcId="{9CE89003-4BFD-473F-91AA-C584CC3CECC8}" destId="{D0C2BD69-22F3-44DD-B376-CEC706422F76}" srcOrd="0" destOrd="0" presId="urn:microsoft.com/office/officeart/2005/8/layout/orgChart1"/>
    <dgm:cxn modelId="{40160B8C-FDC9-4C43-86B8-0FFF3DC0E8AA}" type="presParOf" srcId="{9CE89003-4BFD-473F-91AA-C584CC3CECC8}" destId="{2F7F8850-6A2A-4CFA-9187-CBE3FBEAECD8}" srcOrd="1" destOrd="0" presId="urn:microsoft.com/office/officeart/2005/8/layout/orgChart1"/>
    <dgm:cxn modelId="{E85068C3-B283-4F24-98CB-BC64AE2CFC7F}" type="presParOf" srcId="{2F7F8850-6A2A-4CFA-9187-CBE3FBEAECD8}" destId="{74FFAF73-3E1B-4DAD-A3B0-108E19EABF92}" srcOrd="0" destOrd="0" presId="urn:microsoft.com/office/officeart/2005/8/layout/orgChart1"/>
    <dgm:cxn modelId="{767A7876-4360-4709-849E-621781B8A66A}" type="presParOf" srcId="{74FFAF73-3E1B-4DAD-A3B0-108E19EABF92}" destId="{12BE58C5-FCCB-41F0-9409-AACA080A9844}" srcOrd="0" destOrd="0" presId="urn:microsoft.com/office/officeart/2005/8/layout/orgChart1"/>
    <dgm:cxn modelId="{FAC79D5F-1B95-42B8-88CE-86865D56A601}" type="presParOf" srcId="{74FFAF73-3E1B-4DAD-A3B0-108E19EABF92}" destId="{1930C4A7-B680-49A9-9F61-D1D0A9D766ED}" srcOrd="1" destOrd="0" presId="urn:microsoft.com/office/officeart/2005/8/layout/orgChart1"/>
    <dgm:cxn modelId="{DC0A9510-FB11-4EAD-A23C-4A4D6B9CEF9A}" type="presParOf" srcId="{2F7F8850-6A2A-4CFA-9187-CBE3FBEAECD8}" destId="{6549EA7C-29BB-4960-98E7-7E2F77709E6E}" srcOrd="1" destOrd="0" presId="urn:microsoft.com/office/officeart/2005/8/layout/orgChart1"/>
    <dgm:cxn modelId="{049D1820-464B-404E-BDB9-D370DE6BF6BB}" type="presParOf" srcId="{2F7F8850-6A2A-4CFA-9187-CBE3FBEAECD8}" destId="{76B3053B-912A-4382-9CAF-2FA82B2F8FDD}" srcOrd="2" destOrd="0" presId="urn:microsoft.com/office/officeart/2005/8/layout/orgChart1"/>
    <dgm:cxn modelId="{9EE94B8D-774F-4545-AE91-509973649AFB}" type="presParOf" srcId="{9CE89003-4BFD-473F-91AA-C584CC3CECC8}" destId="{47D5E179-2B62-4556-8D04-5A27064A04A4}" srcOrd="2" destOrd="0" presId="urn:microsoft.com/office/officeart/2005/8/layout/orgChart1"/>
    <dgm:cxn modelId="{A9DE39B9-A92B-416B-96DF-927C07894B49}" type="presParOf" srcId="{9CE89003-4BFD-473F-91AA-C584CC3CECC8}" destId="{F5D3EB7F-9836-44B7-91D9-B41A874AD1FA}" srcOrd="3" destOrd="0" presId="urn:microsoft.com/office/officeart/2005/8/layout/orgChart1"/>
    <dgm:cxn modelId="{32EE5EBE-9859-4DF7-BCF3-E05DAFC5CFFC}" type="presParOf" srcId="{F5D3EB7F-9836-44B7-91D9-B41A874AD1FA}" destId="{33325A67-B023-4749-A131-36288DBBCF3B}" srcOrd="0" destOrd="0" presId="urn:microsoft.com/office/officeart/2005/8/layout/orgChart1"/>
    <dgm:cxn modelId="{C65B4B8F-DD3A-4CE7-A11D-DFCC13AA01B9}" type="presParOf" srcId="{33325A67-B023-4749-A131-36288DBBCF3B}" destId="{F8C9074E-26B5-4D84-9D3A-8BFEE1FE1CD3}" srcOrd="0" destOrd="0" presId="urn:microsoft.com/office/officeart/2005/8/layout/orgChart1"/>
    <dgm:cxn modelId="{5FCA562B-CA88-423F-9707-A13D47FB4566}" type="presParOf" srcId="{33325A67-B023-4749-A131-36288DBBCF3B}" destId="{C98552F5-5651-4BE2-B1DA-29D5D7A74C71}" srcOrd="1" destOrd="0" presId="urn:microsoft.com/office/officeart/2005/8/layout/orgChart1"/>
    <dgm:cxn modelId="{73F43723-2316-4AE6-9E13-634106F341D2}" type="presParOf" srcId="{F5D3EB7F-9836-44B7-91D9-B41A874AD1FA}" destId="{8F5B0FEF-78D9-48CD-A252-8BBC3CC07504}" srcOrd="1" destOrd="0" presId="urn:microsoft.com/office/officeart/2005/8/layout/orgChart1"/>
    <dgm:cxn modelId="{D7AC333A-1803-44E8-9F09-652A6C2D61A0}" type="presParOf" srcId="{F5D3EB7F-9836-44B7-91D9-B41A874AD1FA}" destId="{E77B1331-097B-49DF-8E03-0FF2ACA2F66D}" srcOrd="2" destOrd="0" presId="urn:microsoft.com/office/officeart/2005/8/layout/orgChart1"/>
    <dgm:cxn modelId="{1555D815-5620-486C-BA50-9833F3642102}" type="presParOf" srcId="{12F4227F-859D-462F-A1E2-08970AC5A1F3}" destId="{0656861E-BAA9-4233-9305-6CAABB20DAA5}" srcOrd="2" destOrd="0" presId="urn:microsoft.com/office/officeart/2005/8/layout/orgChart1"/>
    <dgm:cxn modelId="{591A0B29-6778-4D7A-895C-6A09C32A6D89}" type="presParOf" srcId="{1BA710A8-ED18-4ECC-A8DF-5B20DF3181A4}" destId="{56652661-90F5-4BA4-BAD9-F9A2CB928BAC}" srcOrd="3" destOrd="0" presId="urn:microsoft.com/office/officeart/2005/8/layout/orgChart1"/>
    <dgm:cxn modelId="{31A97F4C-8891-44E0-A616-0D9DD3F3CC11}" type="presParOf" srcId="{56652661-90F5-4BA4-BAD9-F9A2CB928BAC}" destId="{5A713408-4317-46F1-99B8-A924E2B571F4}" srcOrd="0" destOrd="0" presId="urn:microsoft.com/office/officeart/2005/8/layout/orgChart1"/>
    <dgm:cxn modelId="{AAC32DFB-2C41-4075-8237-3659CB904DDB}" type="presParOf" srcId="{5A713408-4317-46F1-99B8-A924E2B571F4}" destId="{E85A7868-6E84-4CD5-B99E-D9AA3A398849}" srcOrd="0" destOrd="0" presId="urn:microsoft.com/office/officeart/2005/8/layout/orgChart1"/>
    <dgm:cxn modelId="{7A9BF750-1991-4502-9317-37BF3DF1F1EB}" type="presParOf" srcId="{5A713408-4317-46F1-99B8-A924E2B571F4}" destId="{5E1353E8-1993-4C1E-80A0-60E45DBAE656}" srcOrd="1" destOrd="0" presId="urn:microsoft.com/office/officeart/2005/8/layout/orgChart1"/>
    <dgm:cxn modelId="{0A38D817-7122-4491-88F4-B416BD816F83}" type="presParOf" srcId="{56652661-90F5-4BA4-BAD9-F9A2CB928BAC}" destId="{CF1A8554-B979-4A54-972C-53403395257E}" srcOrd="1" destOrd="0" presId="urn:microsoft.com/office/officeart/2005/8/layout/orgChart1"/>
    <dgm:cxn modelId="{31E0E848-C82D-4BDE-BB45-F41400040E16}" type="presParOf" srcId="{CF1A8554-B979-4A54-972C-53403395257E}" destId="{C1A4C968-A677-4B6D-A1B1-662E44F93E37}" srcOrd="0" destOrd="0" presId="urn:microsoft.com/office/officeart/2005/8/layout/orgChart1"/>
    <dgm:cxn modelId="{80B7670E-BB51-4AEB-9ED5-FA042E099A3B}" type="presParOf" srcId="{CF1A8554-B979-4A54-972C-53403395257E}" destId="{1385B2E8-FA59-4C75-AA55-191467FF7F80}" srcOrd="1" destOrd="0" presId="urn:microsoft.com/office/officeart/2005/8/layout/orgChart1"/>
    <dgm:cxn modelId="{B355F9F9-7720-48AB-9642-C95EC07195A1}" type="presParOf" srcId="{1385B2E8-FA59-4C75-AA55-191467FF7F80}" destId="{3E98DB8F-490E-40BF-B0EC-5C9AC846CB43}" srcOrd="0" destOrd="0" presId="urn:microsoft.com/office/officeart/2005/8/layout/orgChart1"/>
    <dgm:cxn modelId="{6F0AECB4-8022-46B6-BA39-B11CFE5DE99A}" type="presParOf" srcId="{3E98DB8F-490E-40BF-B0EC-5C9AC846CB43}" destId="{9A04BB7C-5023-46A8-A1CF-0BCB935D7DC7}" srcOrd="0" destOrd="0" presId="urn:microsoft.com/office/officeart/2005/8/layout/orgChart1"/>
    <dgm:cxn modelId="{B083CE3A-CD4E-45AC-A0D7-CEB05C2F4D38}" type="presParOf" srcId="{3E98DB8F-490E-40BF-B0EC-5C9AC846CB43}" destId="{191E9A56-E506-4207-8961-3737278DF7F2}" srcOrd="1" destOrd="0" presId="urn:microsoft.com/office/officeart/2005/8/layout/orgChart1"/>
    <dgm:cxn modelId="{280CA861-8EBC-4BAE-B794-74CB5F41D9B6}" type="presParOf" srcId="{1385B2E8-FA59-4C75-AA55-191467FF7F80}" destId="{E53131D5-E44A-48EE-9935-277D3544CD13}" srcOrd="1" destOrd="0" presId="urn:microsoft.com/office/officeart/2005/8/layout/orgChart1"/>
    <dgm:cxn modelId="{61C68361-83CC-4F01-9856-F6C63A21928B}" type="presParOf" srcId="{1385B2E8-FA59-4C75-AA55-191467FF7F80}" destId="{5F98ED34-C3CF-40A0-BFE6-6048EC3CCDE2}" srcOrd="2" destOrd="0" presId="urn:microsoft.com/office/officeart/2005/8/layout/orgChart1"/>
    <dgm:cxn modelId="{696AEEFF-971F-467B-B2AC-AE31044A0319}" type="presParOf" srcId="{CF1A8554-B979-4A54-972C-53403395257E}" destId="{7B187019-1248-404A-B03D-69DAA369274C}" srcOrd="2" destOrd="0" presId="urn:microsoft.com/office/officeart/2005/8/layout/orgChart1"/>
    <dgm:cxn modelId="{97DEE1A8-D6E4-4F52-92F6-3A57C365882D}" type="presParOf" srcId="{CF1A8554-B979-4A54-972C-53403395257E}" destId="{AFC1A1F4-9A44-4FD9-AE25-F82B45A32957}" srcOrd="3" destOrd="0" presId="urn:microsoft.com/office/officeart/2005/8/layout/orgChart1"/>
    <dgm:cxn modelId="{8BEB0EA4-766E-41FA-A837-33401F1F5113}" type="presParOf" srcId="{AFC1A1F4-9A44-4FD9-AE25-F82B45A32957}" destId="{254EF873-4795-4C6D-9B46-0F02DF357C50}" srcOrd="0" destOrd="0" presId="urn:microsoft.com/office/officeart/2005/8/layout/orgChart1"/>
    <dgm:cxn modelId="{3E9921C1-A78E-4764-98DE-2D521FA33451}" type="presParOf" srcId="{254EF873-4795-4C6D-9B46-0F02DF357C50}" destId="{71491F61-61BC-40DA-B83F-422D34762594}" srcOrd="0" destOrd="0" presId="urn:microsoft.com/office/officeart/2005/8/layout/orgChart1"/>
    <dgm:cxn modelId="{DBE687F6-52FA-44E5-928D-005E29AD3C42}" type="presParOf" srcId="{254EF873-4795-4C6D-9B46-0F02DF357C50}" destId="{FBA545C6-ABD6-4CFE-AB3F-0795111668F8}" srcOrd="1" destOrd="0" presId="urn:microsoft.com/office/officeart/2005/8/layout/orgChart1"/>
    <dgm:cxn modelId="{3F4222E5-AEBF-4BDA-9C90-00D4A0298285}" type="presParOf" srcId="{AFC1A1F4-9A44-4FD9-AE25-F82B45A32957}" destId="{CAE74B24-7CF9-4B1C-BF69-B2ED255FA112}" srcOrd="1" destOrd="0" presId="urn:microsoft.com/office/officeart/2005/8/layout/orgChart1"/>
    <dgm:cxn modelId="{F7CFA4D8-4A6B-4F83-9C5D-9A0C698CA8C1}" type="presParOf" srcId="{AFC1A1F4-9A44-4FD9-AE25-F82B45A32957}" destId="{2BFAEA4D-C74D-4CC5-B509-5B354BAB9840}" srcOrd="2" destOrd="0" presId="urn:microsoft.com/office/officeart/2005/8/layout/orgChart1"/>
    <dgm:cxn modelId="{175DFFAA-2593-44B5-850E-CBA557AA8D31}" type="presParOf" srcId="{CF1A8554-B979-4A54-972C-53403395257E}" destId="{A9362F9F-EAF4-4521-A600-B91885A7BA35}" srcOrd="4" destOrd="0" presId="urn:microsoft.com/office/officeart/2005/8/layout/orgChart1"/>
    <dgm:cxn modelId="{3E032305-FE7A-45BE-BF15-F1589A80FD35}" type="presParOf" srcId="{CF1A8554-B979-4A54-972C-53403395257E}" destId="{F90F01AD-1C3A-498A-A370-FFCB5CB35405}" srcOrd="5" destOrd="0" presId="urn:microsoft.com/office/officeart/2005/8/layout/orgChart1"/>
    <dgm:cxn modelId="{38E3693F-3F57-46A9-897A-931B698F701B}" type="presParOf" srcId="{F90F01AD-1C3A-498A-A370-FFCB5CB35405}" destId="{3E53E638-6CDD-4C8A-8C2B-3D786A58FCBB}" srcOrd="0" destOrd="0" presId="urn:microsoft.com/office/officeart/2005/8/layout/orgChart1"/>
    <dgm:cxn modelId="{4419FEFF-F439-4CED-A265-9A7419253FED}" type="presParOf" srcId="{3E53E638-6CDD-4C8A-8C2B-3D786A58FCBB}" destId="{2AEE3433-8332-4CDF-B771-D9D9843C143E}" srcOrd="0" destOrd="0" presId="urn:microsoft.com/office/officeart/2005/8/layout/orgChart1"/>
    <dgm:cxn modelId="{725A035D-757B-4179-B181-5DFDFCB99718}" type="presParOf" srcId="{3E53E638-6CDD-4C8A-8C2B-3D786A58FCBB}" destId="{802FB831-A5CB-47B2-A269-EA76E51F7326}" srcOrd="1" destOrd="0" presId="urn:microsoft.com/office/officeart/2005/8/layout/orgChart1"/>
    <dgm:cxn modelId="{C6C3D15F-0F0D-4AB9-ACAF-BCEA16EB3623}" type="presParOf" srcId="{F90F01AD-1C3A-498A-A370-FFCB5CB35405}" destId="{327C184A-8F5F-44F7-B688-8815021A9188}" srcOrd="1" destOrd="0" presId="urn:microsoft.com/office/officeart/2005/8/layout/orgChart1"/>
    <dgm:cxn modelId="{AC83DFF7-F7AE-4918-AA9B-C8C6ED7EA4F8}" type="presParOf" srcId="{F90F01AD-1C3A-498A-A370-FFCB5CB35405}" destId="{6DF02B0A-0768-4553-B582-D00EECC0F1D5}" srcOrd="2" destOrd="0" presId="urn:microsoft.com/office/officeart/2005/8/layout/orgChart1"/>
    <dgm:cxn modelId="{49693D49-E288-4898-91C9-B8EEB90AFC68}" type="presParOf" srcId="{56652661-90F5-4BA4-BAD9-F9A2CB928BAC}" destId="{3EAACFA0-E1EA-4F07-98F6-301C93F8FE1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03B5EB2A-1E01-4EE7-89C8-C307735B5271}"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5D698B9C-552D-47CC-90D3-38FC9ADF3A01}">
      <dgm:prSet phldrT="[Text]" phldr="0"/>
      <dgm:spPr/>
      <dgm:t>
        <a:bodyPr/>
        <a:lstStyle/>
        <a:p>
          <a:pPr rtl="0"/>
          <a:r>
            <a:rPr lang="en-US" dirty="0">
              <a:latin typeface="Calibri"/>
            </a:rPr>
            <a:t>AUGF ERR</a:t>
          </a:r>
          <a:endParaRPr lang="en-US" dirty="0"/>
        </a:p>
      </dgm:t>
    </dgm:pt>
    <dgm:pt modelId="{139EE683-E343-477C-9096-72504EA8D908}" type="parTrans" cxnId="{9777CB2D-73D6-4E4B-BA3A-BFA3EDE17A91}">
      <dgm:prSet/>
      <dgm:spPr/>
      <dgm:t>
        <a:bodyPr/>
        <a:lstStyle/>
        <a:p>
          <a:endParaRPr lang="en-US"/>
        </a:p>
      </dgm:t>
    </dgm:pt>
    <dgm:pt modelId="{EFD89B06-D7DD-4E51-B458-B576F7366947}" type="sibTrans" cxnId="{9777CB2D-73D6-4E4B-BA3A-BFA3EDE17A91}">
      <dgm:prSet/>
      <dgm:spPr/>
      <dgm:t>
        <a:bodyPr/>
        <a:lstStyle/>
        <a:p>
          <a:endParaRPr lang="en-US"/>
        </a:p>
      </dgm:t>
    </dgm:pt>
    <dgm:pt modelId="{E21C058A-5C6D-4A9D-BADA-AD044D14E638}">
      <dgm:prSet phldrT="[Text]" phldr="0"/>
      <dgm:spPr/>
      <dgm:t>
        <a:bodyPr/>
        <a:lstStyle/>
        <a:p>
          <a:pPr rtl="0"/>
          <a:r>
            <a:rPr lang="en-US">
              <a:latin typeface="Calibri"/>
            </a:rPr>
            <a:t>Radon listed as mitigation requirement </a:t>
          </a:r>
          <a:endParaRPr lang="en-US"/>
        </a:p>
      </dgm:t>
    </dgm:pt>
    <dgm:pt modelId="{0EE79E82-A602-4536-BAA6-8BFFC485DB18}" type="parTrans" cxnId="{49F11825-BEEA-42A5-875D-4194EA68901C}">
      <dgm:prSet/>
      <dgm:spPr/>
      <dgm:t>
        <a:bodyPr/>
        <a:lstStyle/>
        <a:p>
          <a:endParaRPr lang="en-US"/>
        </a:p>
      </dgm:t>
    </dgm:pt>
    <dgm:pt modelId="{928046B1-1870-4932-9337-BB879C58904A}" type="sibTrans" cxnId="{49F11825-BEEA-42A5-875D-4194EA68901C}">
      <dgm:prSet/>
      <dgm:spPr/>
      <dgm:t>
        <a:bodyPr/>
        <a:lstStyle/>
        <a:p>
          <a:endParaRPr lang="en-US"/>
        </a:p>
      </dgm:t>
    </dgm:pt>
    <dgm:pt modelId="{AE58710F-F892-4095-83B9-8972BEA7198A}">
      <dgm:prSet phldrT="[Text]" phldr="0"/>
      <dgm:spPr/>
      <dgm:t>
        <a:bodyPr/>
        <a:lstStyle/>
        <a:p>
          <a:pPr rtl="0"/>
          <a:r>
            <a:rPr lang="en-US" dirty="0">
              <a:latin typeface="Calibri"/>
            </a:rPr>
            <a:t>Construction Completed</a:t>
          </a:r>
          <a:endParaRPr lang="en-US" dirty="0"/>
        </a:p>
      </dgm:t>
    </dgm:pt>
    <dgm:pt modelId="{D280805A-4778-4727-92F1-667CD8B7F032}" type="parTrans" cxnId="{8E8F079B-D0D2-4E6C-9EAE-BA0C4B42F568}">
      <dgm:prSet/>
      <dgm:spPr/>
      <dgm:t>
        <a:bodyPr/>
        <a:lstStyle/>
        <a:p>
          <a:endParaRPr lang="en-US"/>
        </a:p>
      </dgm:t>
    </dgm:pt>
    <dgm:pt modelId="{C462A430-55FA-4E53-866C-FC74744DD316}" type="sibTrans" cxnId="{8E8F079B-D0D2-4E6C-9EAE-BA0C4B42F568}">
      <dgm:prSet/>
      <dgm:spPr/>
      <dgm:t>
        <a:bodyPr/>
        <a:lstStyle/>
        <a:p>
          <a:endParaRPr lang="en-US"/>
        </a:p>
      </dgm:t>
    </dgm:pt>
    <dgm:pt modelId="{EEE7E604-C00E-4441-905E-582573334BBE}">
      <dgm:prSet phldrT="[Text]" phldr="0"/>
      <dgm:spPr/>
      <dgm:t>
        <a:bodyPr/>
        <a:lstStyle/>
        <a:p>
          <a:pPr rtl="0"/>
          <a:r>
            <a:rPr lang="en-US" dirty="0">
              <a:latin typeface="Calibri"/>
            </a:rPr>
            <a:t>Schedule radon test</a:t>
          </a:r>
          <a:endParaRPr lang="en-US" dirty="0"/>
        </a:p>
      </dgm:t>
    </dgm:pt>
    <dgm:pt modelId="{77E2AB88-A2E7-4F83-BBD7-768B323A433D}" type="parTrans" cxnId="{DA8218C6-EB36-432F-BACF-6424D58754CD}">
      <dgm:prSet/>
      <dgm:spPr/>
      <dgm:t>
        <a:bodyPr/>
        <a:lstStyle/>
        <a:p>
          <a:endParaRPr lang="en-US"/>
        </a:p>
      </dgm:t>
    </dgm:pt>
    <dgm:pt modelId="{3FAA723D-BFDD-4227-8558-3CFAA201D545}" type="sibTrans" cxnId="{DA8218C6-EB36-432F-BACF-6424D58754CD}">
      <dgm:prSet/>
      <dgm:spPr/>
      <dgm:t>
        <a:bodyPr/>
        <a:lstStyle/>
        <a:p>
          <a:endParaRPr lang="en-US"/>
        </a:p>
      </dgm:t>
    </dgm:pt>
    <dgm:pt modelId="{C304FEBF-F44F-486C-B43A-DE4AD8BA9A83}">
      <dgm:prSet phldrT="[Text]" phldr="0"/>
      <dgm:spPr/>
      <dgm:t>
        <a:bodyPr/>
        <a:lstStyle/>
        <a:p>
          <a:pPr rtl="0"/>
          <a:r>
            <a:rPr lang="en-US" dirty="0">
              <a:latin typeface="Calibri"/>
            </a:rPr>
            <a:t>Closing Documents Form</a:t>
          </a:r>
          <a:endParaRPr lang="en-US" dirty="0"/>
        </a:p>
      </dgm:t>
    </dgm:pt>
    <dgm:pt modelId="{2F383D8A-A8AA-431C-A0FE-AEFB49194B00}" type="parTrans" cxnId="{609293AB-FC5D-42D7-9977-81022699F73B}">
      <dgm:prSet/>
      <dgm:spPr/>
      <dgm:t>
        <a:bodyPr/>
        <a:lstStyle/>
        <a:p>
          <a:endParaRPr lang="en-US"/>
        </a:p>
      </dgm:t>
    </dgm:pt>
    <dgm:pt modelId="{FF98CA9A-3C59-4A22-ABB6-BE70E9CE3B78}" type="sibTrans" cxnId="{609293AB-FC5D-42D7-9977-81022699F73B}">
      <dgm:prSet/>
      <dgm:spPr/>
      <dgm:t>
        <a:bodyPr/>
        <a:lstStyle/>
        <a:p>
          <a:endParaRPr lang="en-US"/>
        </a:p>
      </dgm:t>
    </dgm:pt>
    <dgm:pt modelId="{865BAB4D-10EC-46E4-A208-CE8B11E38B2F}">
      <dgm:prSet phldrT="[Text]" phldr="0"/>
      <dgm:spPr/>
      <dgm:t>
        <a:bodyPr/>
        <a:lstStyle/>
        <a:p>
          <a:pPr rtl="0"/>
          <a:r>
            <a:rPr lang="en-US">
              <a:latin typeface="Calibri"/>
            </a:rPr>
            <a:t>Include cost of mitigation</a:t>
          </a:r>
          <a:endParaRPr lang="en-US"/>
        </a:p>
      </dgm:t>
    </dgm:pt>
    <dgm:pt modelId="{F76148A6-12B8-4B18-B3D3-F3B719B3F5FE}" type="parTrans" cxnId="{E85266B2-B5BD-4905-87B0-F82C21F4451D}">
      <dgm:prSet/>
      <dgm:spPr/>
      <dgm:t>
        <a:bodyPr/>
        <a:lstStyle/>
        <a:p>
          <a:endParaRPr lang="en-US"/>
        </a:p>
      </dgm:t>
    </dgm:pt>
    <dgm:pt modelId="{623868F4-1136-4EF4-9815-8C4FD466C6D0}" type="sibTrans" cxnId="{E85266B2-B5BD-4905-87B0-F82C21F4451D}">
      <dgm:prSet/>
      <dgm:spPr/>
      <dgm:t>
        <a:bodyPr/>
        <a:lstStyle/>
        <a:p>
          <a:endParaRPr lang="en-US"/>
        </a:p>
      </dgm:t>
    </dgm:pt>
    <dgm:pt modelId="{567B0357-BA36-4609-ABB8-023F189C6273}">
      <dgm:prSet phldr="0"/>
      <dgm:spPr/>
      <dgm:t>
        <a:bodyPr/>
        <a:lstStyle/>
        <a:p>
          <a:pPr rtl="0"/>
          <a:r>
            <a:rPr lang="en-US" dirty="0">
              <a:latin typeface="Calibri"/>
            </a:rPr>
            <a:t>Include results of test</a:t>
          </a:r>
        </a:p>
      </dgm:t>
    </dgm:pt>
    <dgm:pt modelId="{1C50B799-1B30-4680-B6F6-E117088D4478}" type="parTrans" cxnId="{5EA98326-4F43-4265-A46A-6DD4A4760840}">
      <dgm:prSet/>
      <dgm:spPr/>
    </dgm:pt>
    <dgm:pt modelId="{F96367CD-F021-4C8F-9438-4AF75F5B57BC}" type="sibTrans" cxnId="{5EA98326-4F43-4265-A46A-6DD4A4760840}">
      <dgm:prSet/>
      <dgm:spPr/>
    </dgm:pt>
    <dgm:pt modelId="{EA349142-2754-440A-A440-CD9FB2965C02}">
      <dgm:prSet phldr="0"/>
      <dgm:spPr/>
      <dgm:t>
        <a:bodyPr/>
        <a:lstStyle/>
        <a:p>
          <a:pPr rtl="0"/>
          <a:r>
            <a:rPr lang="en-US" dirty="0">
              <a:latin typeface="Calibri"/>
            </a:rPr>
            <a:t>Include updated mitigation plan. </a:t>
          </a:r>
          <a:endParaRPr lang="en-US" dirty="0"/>
        </a:p>
      </dgm:t>
    </dgm:pt>
    <dgm:pt modelId="{5F8A74C6-8B87-43BE-BFE1-450C85E14F22}" type="parTrans" cxnId="{68F127E7-8FEB-4EAB-AC1C-D4C39F0CDC3A}">
      <dgm:prSet/>
      <dgm:spPr/>
    </dgm:pt>
    <dgm:pt modelId="{2B26AA3B-602E-48DE-A8D4-5FFBF425D70A}" type="sibTrans" cxnId="{68F127E7-8FEB-4EAB-AC1C-D4C39F0CDC3A}">
      <dgm:prSet/>
      <dgm:spPr/>
    </dgm:pt>
    <dgm:pt modelId="{A506EB6E-8BD6-43D1-BB99-6C821CA8E94C}">
      <dgm:prSet phldr="0"/>
      <dgm:spPr/>
      <dgm:t>
        <a:bodyPr/>
        <a:lstStyle/>
        <a:p>
          <a:pPr rtl="0"/>
          <a:r>
            <a:rPr lang="en-US" dirty="0">
              <a:latin typeface="Calibri"/>
            </a:rPr>
            <a:t>Radon map indicates above 2.7 </a:t>
          </a:r>
        </a:p>
      </dgm:t>
    </dgm:pt>
    <dgm:pt modelId="{0C442B2C-A783-4092-84A0-4CB4E9EDAE8D}" type="parTrans" cxnId="{2385B010-2E41-4D5E-BBED-E381119724D3}">
      <dgm:prSet/>
      <dgm:spPr/>
    </dgm:pt>
    <dgm:pt modelId="{881D55DD-9100-43F5-BFB4-128D14C70290}" type="sibTrans" cxnId="{2385B010-2E41-4D5E-BBED-E381119724D3}">
      <dgm:prSet/>
      <dgm:spPr/>
      <dgm:t>
        <a:bodyPr/>
        <a:lstStyle/>
        <a:p>
          <a:endParaRPr lang="en-US"/>
        </a:p>
      </dgm:t>
    </dgm:pt>
    <dgm:pt modelId="{433B1D8F-F2BF-4760-A972-477AB3D52880}">
      <dgm:prSet phldr="0"/>
      <dgm:spPr/>
      <dgm:t>
        <a:bodyPr/>
        <a:lstStyle/>
        <a:p>
          <a:pPr rtl="0"/>
          <a:r>
            <a:rPr lang="en-US" dirty="0">
              <a:latin typeface="Calibri"/>
            </a:rPr>
            <a:t>Test Results below 4.0, schedule final inspection</a:t>
          </a:r>
        </a:p>
      </dgm:t>
    </dgm:pt>
    <dgm:pt modelId="{14F84C48-2213-4CF1-9F05-AE7D45BB04D6}" type="parTrans" cxnId="{05F7A5BD-0A61-43F0-9869-0A096AE7935A}">
      <dgm:prSet/>
      <dgm:spPr/>
    </dgm:pt>
    <dgm:pt modelId="{6FDDC6CD-F44C-4D0A-969D-79EE83C3FB91}" type="sibTrans" cxnId="{05F7A5BD-0A61-43F0-9869-0A096AE7935A}">
      <dgm:prSet/>
      <dgm:spPr/>
    </dgm:pt>
    <dgm:pt modelId="{65688A47-DC42-4B9E-BD0C-AA9DB72B9B28}" type="pres">
      <dgm:prSet presAssocID="{03B5EB2A-1E01-4EE7-89C8-C307735B5271}" presName="linearFlow" presStyleCnt="0">
        <dgm:presLayoutVars>
          <dgm:dir/>
          <dgm:animLvl val="lvl"/>
          <dgm:resizeHandles val="exact"/>
        </dgm:presLayoutVars>
      </dgm:prSet>
      <dgm:spPr/>
    </dgm:pt>
    <dgm:pt modelId="{813D8CBE-B64E-4BF1-A43F-54C7EB46302C}" type="pres">
      <dgm:prSet presAssocID="{5D698B9C-552D-47CC-90D3-38FC9ADF3A01}" presName="composite" presStyleCnt="0"/>
      <dgm:spPr/>
    </dgm:pt>
    <dgm:pt modelId="{822853D6-4A04-4F9A-835B-446145E3BAF4}" type="pres">
      <dgm:prSet presAssocID="{5D698B9C-552D-47CC-90D3-38FC9ADF3A01}" presName="parTx" presStyleLbl="node1" presStyleIdx="0" presStyleCnt="3">
        <dgm:presLayoutVars>
          <dgm:chMax val="0"/>
          <dgm:chPref val="0"/>
          <dgm:bulletEnabled val="1"/>
        </dgm:presLayoutVars>
      </dgm:prSet>
      <dgm:spPr/>
    </dgm:pt>
    <dgm:pt modelId="{FB8BE943-C0D8-4902-B1A2-5B3798595D0B}" type="pres">
      <dgm:prSet presAssocID="{5D698B9C-552D-47CC-90D3-38FC9ADF3A01}" presName="parSh" presStyleLbl="node1" presStyleIdx="0" presStyleCnt="3"/>
      <dgm:spPr/>
    </dgm:pt>
    <dgm:pt modelId="{722D772A-2D17-460B-88EA-C1ED76AEAF9F}" type="pres">
      <dgm:prSet presAssocID="{5D698B9C-552D-47CC-90D3-38FC9ADF3A01}" presName="desTx" presStyleLbl="fgAcc1" presStyleIdx="0" presStyleCnt="3">
        <dgm:presLayoutVars>
          <dgm:bulletEnabled val="1"/>
        </dgm:presLayoutVars>
      </dgm:prSet>
      <dgm:spPr/>
    </dgm:pt>
    <dgm:pt modelId="{69AE2563-BC25-4471-A17E-759435476760}" type="pres">
      <dgm:prSet presAssocID="{EFD89B06-D7DD-4E51-B458-B576F7366947}" presName="sibTrans" presStyleLbl="sibTrans2D1" presStyleIdx="0" presStyleCnt="2"/>
      <dgm:spPr/>
    </dgm:pt>
    <dgm:pt modelId="{A0F61951-48E6-4795-8D24-59612D4F5A02}" type="pres">
      <dgm:prSet presAssocID="{EFD89B06-D7DD-4E51-B458-B576F7366947}" presName="connTx" presStyleLbl="sibTrans2D1" presStyleIdx="0" presStyleCnt="2"/>
      <dgm:spPr/>
    </dgm:pt>
    <dgm:pt modelId="{43AE3CB3-B750-4F8A-AC10-32A560B88E07}" type="pres">
      <dgm:prSet presAssocID="{AE58710F-F892-4095-83B9-8972BEA7198A}" presName="composite" presStyleCnt="0"/>
      <dgm:spPr/>
    </dgm:pt>
    <dgm:pt modelId="{EA0F2748-752F-4C17-9813-AD73EC104D34}" type="pres">
      <dgm:prSet presAssocID="{AE58710F-F892-4095-83B9-8972BEA7198A}" presName="parTx" presStyleLbl="node1" presStyleIdx="0" presStyleCnt="3">
        <dgm:presLayoutVars>
          <dgm:chMax val="0"/>
          <dgm:chPref val="0"/>
          <dgm:bulletEnabled val="1"/>
        </dgm:presLayoutVars>
      </dgm:prSet>
      <dgm:spPr/>
    </dgm:pt>
    <dgm:pt modelId="{E581E1A2-0310-4285-BD4B-A98BE163FD84}" type="pres">
      <dgm:prSet presAssocID="{AE58710F-F892-4095-83B9-8972BEA7198A}" presName="parSh" presStyleLbl="node1" presStyleIdx="1" presStyleCnt="3"/>
      <dgm:spPr/>
    </dgm:pt>
    <dgm:pt modelId="{51CD4153-FE3E-4D98-BEB8-51FCD2D6BFEE}" type="pres">
      <dgm:prSet presAssocID="{AE58710F-F892-4095-83B9-8972BEA7198A}" presName="desTx" presStyleLbl="fgAcc1" presStyleIdx="1" presStyleCnt="3">
        <dgm:presLayoutVars>
          <dgm:bulletEnabled val="1"/>
        </dgm:presLayoutVars>
      </dgm:prSet>
      <dgm:spPr/>
    </dgm:pt>
    <dgm:pt modelId="{595537C5-50BB-4EBA-9FBA-ED85F695F3B0}" type="pres">
      <dgm:prSet presAssocID="{C462A430-55FA-4E53-866C-FC74744DD316}" presName="sibTrans" presStyleLbl="sibTrans2D1" presStyleIdx="1" presStyleCnt="2"/>
      <dgm:spPr/>
    </dgm:pt>
    <dgm:pt modelId="{905B58F2-55AD-4577-88B6-7AAD0AB8BE9A}" type="pres">
      <dgm:prSet presAssocID="{C462A430-55FA-4E53-866C-FC74744DD316}" presName="connTx" presStyleLbl="sibTrans2D1" presStyleIdx="1" presStyleCnt="2"/>
      <dgm:spPr/>
    </dgm:pt>
    <dgm:pt modelId="{E3C77873-7AF6-4D1C-810C-C3BCAFF58835}" type="pres">
      <dgm:prSet presAssocID="{C304FEBF-F44F-486C-B43A-DE4AD8BA9A83}" presName="composite" presStyleCnt="0"/>
      <dgm:spPr/>
    </dgm:pt>
    <dgm:pt modelId="{AF3B13D7-7D0C-4EE9-AB38-5D9C5B931F5C}" type="pres">
      <dgm:prSet presAssocID="{C304FEBF-F44F-486C-B43A-DE4AD8BA9A83}" presName="parTx" presStyleLbl="node1" presStyleIdx="1" presStyleCnt="3">
        <dgm:presLayoutVars>
          <dgm:chMax val="0"/>
          <dgm:chPref val="0"/>
          <dgm:bulletEnabled val="1"/>
        </dgm:presLayoutVars>
      </dgm:prSet>
      <dgm:spPr/>
    </dgm:pt>
    <dgm:pt modelId="{A130BBD6-F6A1-4D49-BB88-810B4A927A5D}" type="pres">
      <dgm:prSet presAssocID="{C304FEBF-F44F-486C-B43A-DE4AD8BA9A83}" presName="parSh" presStyleLbl="node1" presStyleIdx="2" presStyleCnt="3"/>
      <dgm:spPr/>
    </dgm:pt>
    <dgm:pt modelId="{411B33FE-215B-4057-A036-82E4E4BC6146}" type="pres">
      <dgm:prSet presAssocID="{C304FEBF-F44F-486C-B43A-DE4AD8BA9A83}" presName="desTx" presStyleLbl="fgAcc1" presStyleIdx="2" presStyleCnt="3">
        <dgm:presLayoutVars>
          <dgm:bulletEnabled val="1"/>
        </dgm:presLayoutVars>
      </dgm:prSet>
      <dgm:spPr/>
    </dgm:pt>
  </dgm:ptLst>
  <dgm:cxnLst>
    <dgm:cxn modelId="{D133FC03-55BF-43D2-AEAF-6FFACB489945}" type="presOf" srcId="{E21C058A-5C6D-4A9D-BADA-AD044D14E638}" destId="{722D772A-2D17-460B-88EA-C1ED76AEAF9F}" srcOrd="0" destOrd="1" presId="urn:microsoft.com/office/officeart/2005/8/layout/process3"/>
    <dgm:cxn modelId="{2593DE08-13FA-4870-AD2C-90F697DB519B}" type="presOf" srcId="{865BAB4D-10EC-46E4-A208-CE8B11E38B2F}" destId="{411B33FE-215B-4057-A036-82E4E4BC6146}" srcOrd="0" destOrd="0" presId="urn:microsoft.com/office/officeart/2005/8/layout/process3"/>
    <dgm:cxn modelId="{2385B010-2E41-4D5E-BBED-E381119724D3}" srcId="{5D698B9C-552D-47CC-90D3-38FC9ADF3A01}" destId="{A506EB6E-8BD6-43D1-BB99-6C821CA8E94C}" srcOrd="0" destOrd="0" parTransId="{0C442B2C-A783-4092-84A0-4CB4E9EDAE8D}" sibTransId="{881D55DD-9100-43F5-BFB4-128D14C70290}"/>
    <dgm:cxn modelId="{4A25D110-4DE3-4384-BF4D-07689825143C}" type="presOf" srcId="{EFD89B06-D7DD-4E51-B458-B576F7366947}" destId="{69AE2563-BC25-4471-A17E-759435476760}" srcOrd="0" destOrd="0" presId="urn:microsoft.com/office/officeart/2005/8/layout/process3"/>
    <dgm:cxn modelId="{C027C61D-52F1-4651-A4C4-88765C218CB2}" type="presOf" srcId="{EA349142-2754-440A-A440-CD9FB2965C02}" destId="{411B33FE-215B-4057-A036-82E4E4BC6146}" srcOrd="0" destOrd="2" presId="urn:microsoft.com/office/officeart/2005/8/layout/process3"/>
    <dgm:cxn modelId="{1DFFB424-945C-4F9E-B99D-CFB7F2DEFB0A}" type="presOf" srcId="{C304FEBF-F44F-486C-B43A-DE4AD8BA9A83}" destId="{A130BBD6-F6A1-4D49-BB88-810B4A927A5D}" srcOrd="1" destOrd="0" presId="urn:microsoft.com/office/officeart/2005/8/layout/process3"/>
    <dgm:cxn modelId="{49F11825-BEEA-42A5-875D-4194EA68901C}" srcId="{5D698B9C-552D-47CC-90D3-38FC9ADF3A01}" destId="{E21C058A-5C6D-4A9D-BADA-AD044D14E638}" srcOrd="1" destOrd="0" parTransId="{0EE79E82-A602-4536-BAA6-8BFFC485DB18}" sibTransId="{928046B1-1870-4932-9337-BB879C58904A}"/>
    <dgm:cxn modelId="{5EA98326-4F43-4265-A46A-6DD4A4760840}" srcId="{C304FEBF-F44F-486C-B43A-DE4AD8BA9A83}" destId="{567B0357-BA36-4609-ABB8-023F189C6273}" srcOrd="1" destOrd="0" parTransId="{1C50B799-1B30-4680-B6F6-E117088D4478}" sibTransId="{F96367CD-F021-4C8F-9438-4AF75F5B57BC}"/>
    <dgm:cxn modelId="{9777CB2D-73D6-4E4B-BA3A-BFA3EDE17A91}" srcId="{03B5EB2A-1E01-4EE7-89C8-C307735B5271}" destId="{5D698B9C-552D-47CC-90D3-38FC9ADF3A01}" srcOrd="0" destOrd="0" parTransId="{139EE683-E343-477C-9096-72504EA8D908}" sibTransId="{EFD89B06-D7DD-4E51-B458-B576F7366947}"/>
    <dgm:cxn modelId="{260D0866-AF2B-4634-8ED5-7019961CC2B2}" type="presOf" srcId="{AE58710F-F892-4095-83B9-8972BEA7198A}" destId="{E581E1A2-0310-4285-BD4B-A98BE163FD84}" srcOrd="1" destOrd="0" presId="urn:microsoft.com/office/officeart/2005/8/layout/process3"/>
    <dgm:cxn modelId="{43831A6B-AAE2-44AA-810E-C6A2405E5015}" type="presOf" srcId="{EEE7E604-C00E-4441-905E-582573334BBE}" destId="{51CD4153-FE3E-4D98-BEB8-51FCD2D6BFEE}" srcOrd="0" destOrd="0" presId="urn:microsoft.com/office/officeart/2005/8/layout/process3"/>
    <dgm:cxn modelId="{AA47BF76-D087-471F-AA66-11DD2B08D83B}" type="presOf" srcId="{C462A430-55FA-4E53-866C-FC74744DD316}" destId="{595537C5-50BB-4EBA-9FBA-ED85F695F3B0}" srcOrd="0" destOrd="0" presId="urn:microsoft.com/office/officeart/2005/8/layout/process3"/>
    <dgm:cxn modelId="{F6977357-4D90-4A78-89FF-4FB2BE4079BC}" type="presOf" srcId="{433B1D8F-F2BF-4760-A972-477AB3D52880}" destId="{51CD4153-FE3E-4D98-BEB8-51FCD2D6BFEE}" srcOrd="0" destOrd="1" presId="urn:microsoft.com/office/officeart/2005/8/layout/process3"/>
    <dgm:cxn modelId="{41D64F7E-57C2-4DB4-BD3B-1A1186F33B3F}" type="presOf" srcId="{C462A430-55FA-4E53-866C-FC74744DD316}" destId="{905B58F2-55AD-4577-88B6-7AAD0AB8BE9A}" srcOrd="1" destOrd="0" presId="urn:microsoft.com/office/officeart/2005/8/layout/process3"/>
    <dgm:cxn modelId="{8E8F079B-D0D2-4E6C-9EAE-BA0C4B42F568}" srcId="{03B5EB2A-1E01-4EE7-89C8-C307735B5271}" destId="{AE58710F-F892-4095-83B9-8972BEA7198A}" srcOrd="1" destOrd="0" parTransId="{D280805A-4778-4727-92F1-667CD8B7F032}" sibTransId="{C462A430-55FA-4E53-866C-FC74744DD316}"/>
    <dgm:cxn modelId="{04F9309C-C711-469F-8F1B-1435905A9DA6}" type="presOf" srcId="{5D698B9C-552D-47CC-90D3-38FC9ADF3A01}" destId="{822853D6-4A04-4F9A-835B-446145E3BAF4}" srcOrd="0" destOrd="0" presId="urn:microsoft.com/office/officeart/2005/8/layout/process3"/>
    <dgm:cxn modelId="{630D4B9C-C754-4ACC-903B-5893896DA611}" type="presOf" srcId="{EFD89B06-D7DD-4E51-B458-B576F7366947}" destId="{A0F61951-48E6-4795-8D24-59612D4F5A02}" srcOrd="1" destOrd="0" presId="urn:microsoft.com/office/officeart/2005/8/layout/process3"/>
    <dgm:cxn modelId="{71F1459E-D479-41B6-9E0A-685000A5567B}" type="presOf" srcId="{03B5EB2A-1E01-4EE7-89C8-C307735B5271}" destId="{65688A47-DC42-4B9E-BD0C-AA9DB72B9B28}" srcOrd="0" destOrd="0" presId="urn:microsoft.com/office/officeart/2005/8/layout/process3"/>
    <dgm:cxn modelId="{52C483AA-1BEB-4B09-8681-682761466096}" type="presOf" srcId="{5D698B9C-552D-47CC-90D3-38FC9ADF3A01}" destId="{FB8BE943-C0D8-4902-B1A2-5B3798595D0B}" srcOrd="1" destOrd="0" presId="urn:microsoft.com/office/officeart/2005/8/layout/process3"/>
    <dgm:cxn modelId="{609293AB-FC5D-42D7-9977-81022699F73B}" srcId="{03B5EB2A-1E01-4EE7-89C8-C307735B5271}" destId="{C304FEBF-F44F-486C-B43A-DE4AD8BA9A83}" srcOrd="2" destOrd="0" parTransId="{2F383D8A-A8AA-431C-A0FE-AEFB49194B00}" sibTransId="{FF98CA9A-3C59-4A22-ABB6-BE70E9CE3B78}"/>
    <dgm:cxn modelId="{E85266B2-B5BD-4905-87B0-F82C21F4451D}" srcId="{C304FEBF-F44F-486C-B43A-DE4AD8BA9A83}" destId="{865BAB4D-10EC-46E4-A208-CE8B11E38B2F}" srcOrd="0" destOrd="0" parTransId="{F76148A6-12B8-4B18-B3D3-F3B719B3F5FE}" sibTransId="{623868F4-1136-4EF4-9815-8C4FD466C6D0}"/>
    <dgm:cxn modelId="{05F7A5BD-0A61-43F0-9869-0A096AE7935A}" srcId="{AE58710F-F892-4095-83B9-8972BEA7198A}" destId="{433B1D8F-F2BF-4760-A972-477AB3D52880}" srcOrd="1" destOrd="0" parTransId="{14F84C48-2213-4CF1-9F05-AE7D45BB04D6}" sibTransId="{6FDDC6CD-F44C-4D0A-969D-79EE83C3FB91}"/>
    <dgm:cxn modelId="{FAFF8BBE-61EC-40C1-A0F3-3EFFCE41A1C8}" type="presOf" srcId="{A506EB6E-8BD6-43D1-BB99-6C821CA8E94C}" destId="{722D772A-2D17-460B-88EA-C1ED76AEAF9F}" srcOrd="0" destOrd="0" presId="urn:microsoft.com/office/officeart/2005/8/layout/process3"/>
    <dgm:cxn modelId="{DA8218C6-EB36-432F-BACF-6424D58754CD}" srcId="{AE58710F-F892-4095-83B9-8972BEA7198A}" destId="{EEE7E604-C00E-4441-905E-582573334BBE}" srcOrd="0" destOrd="0" parTransId="{77E2AB88-A2E7-4F83-BBD7-768B323A433D}" sibTransId="{3FAA723D-BFDD-4227-8558-3CFAA201D545}"/>
    <dgm:cxn modelId="{FBD8A1D5-9429-4939-8BE9-FF441552EBC4}" type="presOf" srcId="{AE58710F-F892-4095-83B9-8972BEA7198A}" destId="{EA0F2748-752F-4C17-9813-AD73EC104D34}" srcOrd="0" destOrd="0" presId="urn:microsoft.com/office/officeart/2005/8/layout/process3"/>
    <dgm:cxn modelId="{8E415DDC-0FB1-494E-B254-44DCC2B5B868}" type="presOf" srcId="{C304FEBF-F44F-486C-B43A-DE4AD8BA9A83}" destId="{AF3B13D7-7D0C-4EE9-AB38-5D9C5B931F5C}" srcOrd="0" destOrd="0" presId="urn:microsoft.com/office/officeart/2005/8/layout/process3"/>
    <dgm:cxn modelId="{68F127E7-8FEB-4EAB-AC1C-D4C39F0CDC3A}" srcId="{C304FEBF-F44F-486C-B43A-DE4AD8BA9A83}" destId="{EA349142-2754-440A-A440-CD9FB2965C02}" srcOrd="2" destOrd="0" parTransId="{5F8A74C6-8B87-43BE-BFE1-450C85E14F22}" sibTransId="{2B26AA3B-602E-48DE-A8D4-5FFBF425D70A}"/>
    <dgm:cxn modelId="{F37079F0-2098-4922-9BF4-5758CC4DDE6B}" type="presOf" srcId="{567B0357-BA36-4609-ABB8-023F189C6273}" destId="{411B33FE-215B-4057-A036-82E4E4BC6146}" srcOrd="0" destOrd="1" presId="urn:microsoft.com/office/officeart/2005/8/layout/process3"/>
    <dgm:cxn modelId="{6487E04F-03E0-4DBA-BD2D-DA4E22A679CE}" type="presParOf" srcId="{65688A47-DC42-4B9E-BD0C-AA9DB72B9B28}" destId="{813D8CBE-B64E-4BF1-A43F-54C7EB46302C}" srcOrd="0" destOrd="0" presId="urn:microsoft.com/office/officeart/2005/8/layout/process3"/>
    <dgm:cxn modelId="{723DB7B4-626A-409A-93B9-414F68CB898D}" type="presParOf" srcId="{813D8CBE-B64E-4BF1-A43F-54C7EB46302C}" destId="{822853D6-4A04-4F9A-835B-446145E3BAF4}" srcOrd="0" destOrd="0" presId="urn:microsoft.com/office/officeart/2005/8/layout/process3"/>
    <dgm:cxn modelId="{AAA49B48-24E7-48FF-8364-032A4247B1EE}" type="presParOf" srcId="{813D8CBE-B64E-4BF1-A43F-54C7EB46302C}" destId="{FB8BE943-C0D8-4902-B1A2-5B3798595D0B}" srcOrd="1" destOrd="0" presId="urn:microsoft.com/office/officeart/2005/8/layout/process3"/>
    <dgm:cxn modelId="{EB3B998A-074D-4A55-8D7C-95DB496DBB5F}" type="presParOf" srcId="{813D8CBE-B64E-4BF1-A43F-54C7EB46302C}" destId="{722D772A-2D17-460B-88EA-C1ED76AEAF9F}" srcOrd="2" destOrd="0" presId="urn:microsoft.com/office/officeart/2005/8/layout/process3"/>
    <dgm:cxn modelId="{7D2B3B3D-017C-4078-ADFA-D0974AE22D04}" type="presParOf" srcId="{65688A47-DC42-4B9E-BD0C-AA9DB72B9B28}" destId="{69AE2563-BC25-4471-A17E-759435476760}" srcOrd="1" destOrd="0" presId="urn:microsoft.com/office/officeart/2005/8/layout/process3"/>
    <dgm:cxn modelId="{0BE7B9E2-F138-4025-BDA6-95871EAB0C9F}" type="presParOf" srcId="{69AE2563-BC25-4471-A17E-759435476760}" destId="{A0F61951-48E6-4795-8D24-59612D4F5A02}" srcOrd="0" destOrd="0" presId="urn:microsoft.com/office/officeart/2005/8/layout/process3"/>
    <dgm:cxn modelId="{910FCCF3-6798-4421-8BC9-91E8B43E399F}" type="presParOf" srcId="{65688A47-DC42-4B9E-BD0C-AA9DB72B9B28}" destId="{43AE3CB3-B750-4F8A-AC10-32A560B88E07}" srcOrd="2" destOrd="0" presId="urn:microsoft.com/office/officeart/2005/8/layout/process3"/>
    <dgm:cxn modelId="{5CCC4C70-A574-4B16-B26C-869F6939D1EF}" type="presParOf" srcId="{43AE3CB3-B750-4F8A-AC10-32A560B88E07}" destId="{EA0F2748-752F-4C17-9813-AD73EC104D34}" srcOrd="0" destOrd="0" presId="urn:microsoft.com/office/officeart/2005/8/layout/process3"/>
    <dgm:cxn modelId="{2F31975B-4694-412B-A6C4-FCA04F0E417D}" type="presParOf" srcId="{43AE3CB3-B750-4F8A-AC10-32A560B88E07}" destId="{E581E1A2-0310-4285-BD4B-A98BE163FD84}" srcOrd="1" destOrd="0" presId="urn:microsoft.com/office/officeart/2005/8/layout/process3"/>
    <dgm:cxn modelId="{22A35DB4-C20E-4335-AD4E-86EF7FF3CCB5}" type="presParOf" srcId="{43AE3CB3-B750-4F8A-AC10-32A560B88E07}" destId="{51CD4153-FE3E-4D98-BEB8-51FCD2D6BFEE}" srcOrd="2" destOrd="0" presId="urn:microsoft.com/office/officeart/2005/8/layout/process3"/>
    <dgm:cxn modelId="{0260AD6B-27C6-433A-A907-791867522092}" type="presParOf" srcId="{65688A47-DC42-4B9E-BD0C-AA9DB72B9B28}" destId="{595537C5-50BB-4EBA-9FBA-ED85F695F3B0}" srcOrd="3" destOrd="0" presId="urn:microsoft.com/office/officeart/2005/8/layout/process3"/>
    <dgm:cxn modelId="{5D3A2967-8FEA-4400-9EF6-7F13F26662DC}" type="presParOf" srcId="{595537C5-50BB-4EBA-9FBA-ED85F695F3B0}" destId="{905B58F2-55AD-4577-88B6-7AAD0AB8BE9A}" srcOrd="0" destOrd="0" presId="urn:microsoft.com/office/officeart/2005/8/layout/process3"/>
    <dgm:cxn modelId="{335AA225-BA55-4580-BC92-1015AC7CF3D5}" type="presParOf" srcId="{65688A47-DC42-4B9E-BD0C-AA9DB72B9B28}" destId="{E3C77873-7AF6-4D1C-810C-C3BCAFF58835}" srcOrd="4" destOrd="0" presId="urn:microsoft.com/office/officeart/2005/8/layout/process3"/>
    <dgm:cxn modelId="{579E16EF-21CF-4FB6-BFD4-46808545DB1C}" type="presParOf" srcId="{E3C77873-7AF6-4D1C-810C-C3BCAFF58835}" destId="{AF3B13D7-7D0C-4EE9-AB38-5D9C5B931F5C}" srcOrd="0" destOrd="0" presId="urn:microsoft.com/office/officeart/2005/8/layout/process3"/>
    <dgm:cxn modelId="{7D3CB160-9BAD-4D0B-8712-1A7ACD9CB1D0}" type="presParOf" srcId="{E3C77873-7AF6-4D1C-810C-C3BCAFF58835}" destId="{A130BBD6-F6A1-4D49-BB88-810B4A927A5D}" srcOrd="1" destOrd="0" presId="urn:microsoft.com/office/officeart/2005/8/layout/process3"/>
    <dgm:cxn modelId="{7D3462CB-E825-497E-AEB9-AF5207E9ECC6}" type="presParOf" srcId="{E3C77873-7AF6-4D1C-810C-C3BCAFF58835}" destId="{411B33FE-215B-4057-A036-82E4E4BC614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4C7B29-401E-4287-B324-54DF6A984405}"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F44D861F-B718-41AD-BDC4-F024BE71E346}">
      <dgm:prSet phldrT="[Text]" phldr="0"/>
      <dgm:spPr/>
      <dgm:t>
        <a:bodyPr/>
        <a:lstStyle/>
        <a:p>
          <a:pPr>
            <a:defRPr b="1"/>
          </a:pPr>
          <a:r>
            <a:rPr lang="en-US" b="0" dirty="0">
              <a:latin typeface="Calibri"/>
            </a:rPr>
            <a:t>Setup Submitted</a:t>
          </a:r>
          <a:endParaRPr lang="en-US" b="0" dirty="0"/>
        </a:p>
      </dgm:t>
    </dgm:pt>
    <dgm:pt modelId="{647A849F-A609-49DB-8428-01E40BFCB781}" type="parTrans" cxnId="{47E6EAE1-176B-4AB0-B137-6515AFA6DD6B}">
      <dgm:prSet/>
      <dgm:spPr/>
      <dgm:t>
        <a:bodyPr/>
        <a:lstStyle/>
        <a:p>
          <a:endParaRPr lang="en-US"/>
        </a:p>
      </dgm:t>
    </dgm:pt>
    <dgm:pt modelId="{DB79F105-4384-4B61-93C5-2B8408C32F12}" type="sibTrans" cxnId="{47E6EAE1-176B-4AB0-B137-6515AFA6DD6B}">
      <dgm:prSet/>
      <dgm:spPr/>
      <dgm:t>
        <a:bodyPr/>
        <a:lstStyle/>
        <a:p>
          <a:endParaRPr lang="en-US"/>
        </a:p>
      </dgm:t>
    </dgm:pt>
    <dgm:pt modelId="{DBF6B06E-C121-4F3F-8AE6-310F81164388}">
      <dgm:prSet phldrT="[Text]" phldr="0"/>
      <dgm:spPr/>
      <dgm:t>
        <a:bodyPr/>
        <a:lstStyle/>
        <a:p>
          <a:pPr>
            <a:defRPr b="1"/>
          </a:pPr>
          <a:r>
            <a:rPr lang="en-US" b="0" dirty="0">
              <a:latin typeface="Calibri"/>
            </a:rPr>
            <a:t>Construction Complete</a:t>
          </a:r>
          <a:endParaRPr lang="en-US" b="0" dirty="0"/>
        </a:p>
      </dgm:t>
    </dgm:pt>
    <dgm:pt modelId="{2F91C718-E932-414C-B484-9D9B8F15DFBA}" type="parTrans" cxnId="{1FBA5648-EF97-46D9-83B1-EB1B8A453EFE}">
      <dgm:prSet/>
      <dgm:spPr/>
      <dgm:t>
        <a:bodyPr/>
        <a:lstStyle/>
        <a:p>
          <a:endParaRPr lang="en-US"/>
        </a:p>
      </dgm:t>
    </dgm:pt>
    <dgm:pt modelId="{99246909-70B2-44E6-8C9B-325180164A65}" type="sibTrans" cxnId="{1FBA5648-EF97-46D9-83B1-EB1B8A453EFE}">
      <dgm:prSet/>
      <dgm:spPr/>
      <dgm:t>
        <a:bodyPr/>
        <a:lstStyle/>
        <a:p>
          <a:endParaRPr lang="en-US"/>
        </a:p>
      </dgm:t>
    </dgm:pt>
    <dgm:pt modelId="{D8FAD489-8EEB-49C4-85C0-C83B50D01272}">
      <dgm:prSet phldrT="[Text]" phldr="0"/>
      <dgm:spPr/>
      <dgm:t>
        <a:bodyPr/>
        <a:lstStyle/>
        <a:p>
          <a:r>
            <a:rPr lang="en-US" dirty="0">
              <a:latin typeface="Calibri"/>
            </a:rPr>
            <a:t>Radon test</a:t>
          </a:r>
          <a:endParaRPr lang="en-US" dirty="0"/>
        </a:p>
      </dgm:t>
    </dgm:pt>
    <dgm:pt modelId="{C6B345E6-C518-4D8A-A800-0535196C2719}" type="parTrans" cxnId="{AD72267F-4875-4C49-ACC9-0543D00B724E}">
      <dgm:prSet/>
      <dgm:spPr/>
      <dgm:t>
        <a:bodyPr/>
        <a:lstStyle/>
        <a:p>
          <a:endParaRPr lang="en-US"/>
        </a:p>
      </dgm:t>
    </dgm:pt>
    <dgm:pt modelId="{47ACCBA9-742D-485D-B8D0-71C12F95048E}" type="sibTrans" cxnId="{AD72267F-4875-4C49-ACC9-0543D00B724E}">
      <dgm:prSet/>
      <dgm:spPr/>
      <dgm:t>
        <a:bodyPr/>
        <a:lstStyle/>
        <a:p>
          <a:endParaRPr lang="en-US"/>
        </a:p>
      </dgm:t>
    </dgm:pt>
    <dgm:pt modelId="{AA7F9DB8-B1DA-4462-AB04-49FCA00D6E50}">
      <dgm:prSet phldrT="[Text]" phldr="0"/>
      <dgm:spPr/>
      <dgm:t>
        <a:bodyPr/>
        <a:lstStyle/>
        <a:p>
          <a:r>
            <a:rPr lang="en-US">
              <a:latin typeface="Calibri"/>
            </a:rPr>
            <a:t>If below 4.0 include in closing documents form and provide at final inspection</a:t>
          </a:r>
          <a:endParaRPr lang="en-US"/>
        </a:p>
      </dgm:t>
    </dgm:pt>
    <dgm:pt modelId="{47D7253C-7FEE-45DF-8C25-F32706FE3950}" type="parTrans" cxnId="{E07C5B12-7D24-41BC-A655-6C54DBAF9B7C}">
      <dgm:prSet/>
      <dgm:spPr/>
      <dgm:t>
        <a:bodyPr/>
        <a:lstStyle/>
        <a:p>
          <a:endParaRPr lang="en-US"/>
        </a:p>
      </dgm:t>
    </dgm:pt>
    <dgm:pt modelId="{4A8D7F9A-4EB6-41C0-8658-F926F31395F8}" type="sibTrans" cxnId="{E07C5B12-7D24-41BC-A655-6C54DBAF9B7C}">
      <dgm:prSet/>
      <dgm:spPr/>
      <dgm:t>
        <a:bodyPr/>
        <a:lstStyle/>
        <a:p>
          <a:endParaRPr lang="en-US"/>
        </a:p>
      </dgm:t>
    </dgm:pt>
    <dgm:pt modelId="{C76007D6-671B-4357-8EC6-2CE937C8741F}">
      <dgm:prSet phldrT="[Text]" phldr="0"/>
      <dgm:spPr/>
      <dgm:t>
        <a:bodyPr/>
        <a:lstStyle/>
        <a:p>
          <a:pPr rtl="0"/>
          <a:r>
            <a:rPr lang="en-US" dirty="0">
              <a:latin typeface="Calibri"/>
            </a:rPr>
            <a:t>If over 4.0, mitigate, retest until below 4.0pCi/L</a:t>
          </a:r>
          <a:endParaRPr lang="en-US" dirty="0"/>
        </a:p>
      </dgm:t>
    </dgm:pt>
    <dgm:pt modelId="{F5931A21-064B-422F-A748-6BAE10C5FC20}" type="parTrans" cxnId="{5B28AAC6-977B-4592-AF98-D650CB109526}">
      <dgm:prSet/>
      <dgm:spPr/>
      <dgm:t>
        <a:bodyPr/>
        <a:lstStyle/>
        <a:p>
          <a:endParaRPr lang="en-US"/>
        </a:p>
      </dgm:t>
    </dgm:pt>
    <dgm:pt modelId="{599F4519-F6BF-4DDC-A1FF-05F05629B717}" type="sibTrans" cxnId="{5B28AAC6-977B-4592-AF98-D650CB109526}">
      <dgm:prSet/>
      <dgm:spPr/>
      <dgm:t>
        <a:bodyPr/>
        <a:lstStyle/>
        <a:p>
          <a:endParaRPr lang="en-US"/>
        </a:p>
      </dgm:t>
    </dgm:pt>
    <dgm:pt modelId="{B1672CC2-C9D6-4387-A916-5C964D1BCA4C}">
      <dgm:prSet phldrT="[Text]" phldr="0"/>
      <dgm:spPr/>
      <dgm:t>
        <a:bodyPr/>
        <a:lstStyle/>
        <a:p>
          <a:pPr>
            <a:defRPr b="1"/>
          </a:pPr>
          <a:r>
            <a:rPr lang="en-US" b="0" dirty="0">
              <a:latin typeface="Calibri"/>
            </a:rPr>
            <a:t>Final Draw</a:t>
          </a:r>
          <a:endParaRPr lang="en-US" b="0" dirty="0"/>
        </a:p>
      </dgm:t>
    </dgm:pt>
    <dgm:pt modelId="{8D1BE475-E5EB-44B7-A386-6C58D991114B}" type="parTrans" cxnId="{03F65E97-5980-4F8F-941E-78FC54AB87D5}">
      <dgm:prSet/>
      <dgm:spPr/>
      <dgm:t>
        <a:bodyPr/>
        <a:lstStyle/>
        <a:p>
          <a:endParaRPr lang="en-US"/>
        </a:p>
      </dgm:t>
    </dgm:pt>
    <dgm:pt modelId="{C3FD85D0-BD76-4080-A463-7A87F2FDB0DE}" type="sibTrans" cxnId="{03F65E97-5980-4F8F-941E-78FC54AB87D5}">
      <dgm:prSet/>
      <dgm:spPr/>
      <dgm:t>
        <a:bodyPr/>
        <a:lstStyle/>
        <a:p>
          <a:endParaRPr lang="en-US"/>
        </a:p>
      </dgm:t>
    </dgm:pt>
    <dgm:pt modelId="{52ADF38C-BA2E-4AEC-92F1-1433A5F3270A}">
      <dgm:prSet phldr="0"/>
      <dgm:spPr/>
      <dgm:t>
        <a:bodyPr/>
        <a:lstStyle/>
        <a:p>
          <a:r>
            <a:rPr lang="en-US" b="0" dirty="0">
              <a:latin typeface="Calibri"/>
            </a:rPr>
            <a:t>Radon Map</a:t>
          </a:r>
        </a:p>
      </dgm:t>
    </dgm:pt>
    <dgm:pt modelId="{46007A1E-DF71-4B4F-8812-C764B9EF21A1}" type="parTrans" cxnId="{A6F3CCF3-AE3A-4AE0-957B-5F4F4E5E9A70}">
      <dgm:prSet/>
      <dgm:spPr/>
    </dgm:pt>
    <dgm:pt modelId="{E73B59B5-FDC0-4AE3-84AE-0CEE0E3D5FAA}" type="sibTrans" cxnId="{A6F3CCF3-AE3A-4AE0-957B-5F4F4E5E9A70}">
      <dgm:prSet/>
      <dgm:spPr/>
    </dgm:pt>
    <dgm:pt modelId="{2FFF24B6-4FC3-4208-9B67-E6CE4014721B}">
      <dgm:prSet phldr="0"/>
      <dgm:spPr/>
      <dgm:t>
        <a:bodyPr/>
        <a:lstStyle/>
        <a:p>
          <a:r>
            <a:rPr lang="en-US" b="0" dirty="0">
              <a:latin typeface="Calibri"/>
            </a:rPr>
            <a:t>Below 2.7 Stop</a:t>
          </a:r>
        </a:p>
      </dgm:t>
    </dgm:pt>
    <dgm:pt modelId="{D87B4D28-DA53-47E6-98EA-69F5D8812726}" type="parTrans" cxnId="{BD2E6FF1-50E8-424B-A882-E808BC94DD02}">
      <dgm:prSet/>
      <dgm:spPr/>
    </dgm:pt>
    <dgm:pt modelId="{CFD644FC-FEC5-4597-97F5-D0F6A2156EED}" type="sibTrans" cxnId="{BD2E6FF1-50E8-424B-A882-E808BC94DD02}">
      <dgm:prSet/>
      <dgm:spPr/>
    </dgm:pt>
    <dgm:pt modelId="{5011D7DC-E7EA-4C91-AE65-0A6C16D7C334}">
      <dgm:prSet phldr="0"/>
      <dgm:spPr/>
      <dgm:t>
        <a:bodyPr/>
        <a:lstStyle/>
        <a:p>
          <a:r>
            <a:rPr lang="en-US" b="0" dirty="0">
              <a:latin typeface="Calibri"/>
            </a:rPr>
            <a:t>Above 2.7 plan for testing</a:t>
          </a:r>
        </a:p>
      </dgm:t>
    </dgm:pt>
    <dgm:pt modelId="{D2E4E4A7-B3D4-43E9-8150-6683515BB2DA}" type="parTrans" cxnId="{8EA1E373-2DB4-489C-982F-E7836E6C2312}">
      <dgm:prSet/>
      <dgm:spPr/>
    </dgm:pt>
    <dgm:pt modelId="{17D55116-EC06-4155-A829-13E850C95522}" type="sibTrans" cxnId="{8EA1E373-2DB4-489C-982F-E7836E6C2312}">
      <dgm:prSet/>
      <dgm:spPr/>
    </dgm:pt>
    <dgm:pt modelId="{18182A03-7537-440E-AB32-05C1181999CF}">
      <dgm:prSet phldr="0"/>
      <dgm:spPr/>
      <dgm:t>
        <a:bodyPr/>
        <a:lstStyle/>
        <a:p>
          <a:pPr rtl="0"/>
          <a:r>
            <a:rPr lang="en-US" b="0" dirty="0">
              <a:latin typeface="Calibri"/>
            </a:rPr>
            <a:t>Include radon test results</a:t>
          </a:r>
        </a:p>
      </dgm:t>
    </dgm:pt>
    <dgm:pt modelId="{30BFEBB7-2A99-4449-A03A-CED140CBE80E}" type="parTrans" cxnId="{BC4845CB-EDB6-4D55-9E13-BD1582BB0396}">
      <dgm:prSet/>
      <dgm:spPr/>
    </dgm:pt>
    <dgm:pt modelId="{15AEC268-C826-4CA9-8F24-A7793D12A306}" type="sibTrans" cxnId="{BC4845CB-EDB6-4D55-9E13-BD1582BB0396}">
      <dgm:prSet/>
      <dgm:spPr/>
    </dgm:pt>
    <dgm:pt modelId="{7BFE5FAD-6C05-4A4E-9C42-56E482F55F3C}" type="pres">
      <dgm:prSet presAssocID="{864C7B29-401E-4287-B324-54DF6A984405}" presName="root" presStyleCnt="0">
        <dgm:presLayoutVars>
          <dgm:chMax/>
          <dgm:chPref/>
          <dgm:animLvl val="lvl"/>
        </dgm:presLayoutVars>
      </dgm:prSet>
      <dgm:spPr/>
    </dgm:pt>
    <dgm:pt modelId="{789455DE-98C6-406A-A595-85B89471A212}" type="pres">
      <dgm:prSet presAssocID="{864C7B29-401E-4287-B324-54DF6A984405}"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gm:spPr>
    </dgm:pt>
    <dgm:pt modelId="{44F2639D-2992-45AD-B946-F5249903CE2E}" type="pres">
      <dgm:prSet presAssocID="{864C7B29-401E-4287-B324-54DF6A984405}" presName="nodes" presStyleCnt="0">
        <dgm:presLayoutVars>
          <dgm:chMax/>
          <dgm:chPref/>
          <dgm:animLvl val="lvl"/>
        </dgm:presLayoutVars>
      </dgm:prSet>
      <dgm:spPr/>
    </dgm:pt>
    <dgm:pt modelId="{F00F31E2-C179-490F-B87F-B0C45C14B1A7}" type="pres">
      <dgm:prSet presAssocID="{F44D861F-B718-41AD-BDC4-F024BE71E346}" presName="composite" presStyleCnt="0"/>
      <dgm:spPr/>
    </dgm:pt>
    <dgm:pt modelId="{EB243719-9CF4-4EA4-86D4-D7A099952215}" type="pres">
      <dgm:prSet presAssocID="{F44D861F-B718-41AD-BDC4-F024BE71E346}"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EDAACFD7-AB0A-4223-876E-62A7B349B8EE}" type="pres">
      <dgm:prSet presAssocID="{F44D861F-B718-41AD-BDC4-F024BE71E346}" presName="DropPinPlaceHolder" presStyleCnt="0"/>
      <dgm:spPr/>
    </dgm:pt>
    <dgm:pt modelId="{941D2236-26DD-452B-B59C-FB8E515127DD}" type="pres">
      <dgm:prSet presAssocID="{F44D861F-B718-41AD-BDC4-F024BE71E346}" presName="DropPin" presStyleLbl="alignNode1" presStyleIdx="0" presStyleCnt="3"/>
      <dgm:spPr/>
    </dgm:pt>
    <dgm:pt modelId="{81774EAF-36DE-4AB9-9740-1650A9D5A2AD}" type="pres">
      <dgm:prSet presAssocID="{F44D861F-B718-41AD-BDC4-F024BE71E346}" presName="Ellipse" presStyleLbl="fgAcc1" presStyleIdx="1" presStyleCnt="4"/>
      <dgm:spPr>
        <a:solidFill>
          <a:schemeClr val="lt1">
            <a:alpha val="90000"/>
            <a:hueOff val="0"/>
            <a:satOff val="0"/>
            <a:lumOff val="0"/>
            <a:alphaOff val="0"/>
          </a:schemeClr>
        </a:solidFill>
        <a:ln w="25400" cap="flat" cmpd="sng" algn="ctr">
          <a:noFill/>
          <a:prstDash val="solid"/>
        </a:ln>
        <a:effectLst/>
      </dgm:spPr>
    </dgm:pt>
    <dgm:pt modelId="{F9DF89FA-C771-4825-81BA-360F8EADE542}" type="pres">
      <dgm:prSet presAssocID="{F44D861F-B718-41AD-BDC4-F024BE71E346}" presName="L2TextContainer" presStyleLbl="revTx" presStyleIdx="0" presStyleCnt="6">
        <dgm:presLayoutVars>
          <dgm:bulletEnabled val="1"/>
        </dgm:presLayoutVars>
      </dgm:prSet>
      <dgm:spPr/>
    </dgm:pt>
    <dgm:pt modelId="{9DB8A86B-D8C3-4BFE-BD56-CAFA8C27A7ED}" type="pres">
      <dgm:prSet presAssocID="{F44D861F-B718-41AD-BDC4-F024BE71E346}" presName="L1TextContainer" presStyleLbl="revTx" presStyleIdx="1" presStyleCnt="6">
        <dgm:presLayoutVars>
          <dgm:chMax val="1"/>
          <dgm:chPref val="1"/>
          <dgm:bulletEnabled val="1"/>
        </dgm:presLayoutVars>
      </dgm:prSet>
      <dgm:spPr/>
    </dgm:pt>
    <dgm:pt modelId="{B6A2DEB1-8E86-4151-8795-F81E3797F84D}" type="pres">
      <dgm:prSet presAssocID="{F44D861F-B718-41AD-BDC4-F024BE71E346}"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548FBAA5-DBD3-49A4-A364-12652F5FE245}" type="pres">
      <dgm:prSet presAssocID="{F44D861F-B718-41AD-BDC4-F024BE71E346}" presName="EmptyPlaceHolder" presStyleCnt="0"/>
      <dgm:spPr/>
    </dgm:pt>
    <dgm:pt modelId="{601D854D-CF60-4E27-B83A-AC8CD2EACEF8}" type="pres">
      <dgm:prSet presAssocID="{DB79F105-4384-4B61-93C5-2B8408C32F12}" presName="spaceBetweenRectangles" presStyleCnt="0"/>
      <dgm:spPr/>
    </dgm:pt>
    <dgm:pt modelId="{E9A79B96-4926-48D9-8ACF-7710213FAB59}" type="pres">
      <dgm:prSet presAssocID="{DBF6B06E-C121-4F3F-8AE6-310F81164388}" presName="composite" presStyleCnt="0"/>
      <dgm:spPr/>
    </dgm:pt>
    <dgm:pt modelId="{0BB3C9DA-E53D-481E-8015-8E8ABEA188DC}" type="pres">
      <dgm:prSet presAssocID="{DBF6B06E-C121-4F3F-8AE6-310F81164388}"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326A17EC-D472-4601-97D0-852676F03CC4}" type="pres">
      <dgm:prSet presAssocID="{DBF6B06E-C121-4F3F-8AE6-310F81164388}" presName="DropPinPlaceHolder" presStyleCnt="0"/>
      <dgm:spPr/>
    </dgm:pt>
    <dgm:pt modelId="{32565925-8A5D-44DA-8E11-2C56C1D6BDCD}" type="pres">
      <dgm:prSet presAssocID="{DBF6B06E-C121-4F3F-8AE6-310F81164388}" presName="DropPin" presStyleLbl="alignNode1" presStyleIdx="1" presStyleCnt="3"/>
      <dgm:spPr/>
    </dgm:pt>
    <dgm:pt modelId="{8ACD2381-CCB3-4B48-9913-1267BE09BD6F}" type="pres">
      <dgm:prSet presAssocID="{DBF6B06E-C121-4F3F-8AE6-310F81164388}" presName="Ellipse" presStyleLbl="fgAcc1" presStyleIdx="2" presStyleCnt="4"/>
      <dgm:spPr>
        <a:solidFill>
          <a:schemeClr val="lt1">
            <a:alpha val="90000"/>
            <a:hueOff val="0"/>
            <a:satOff val="0"/>
            <a:lumOff val="0"/>
            <a:alphaOff val="0"/>
          </a:schemeClr>
        </a:solidFill>
        <a:ln w="25400" cap="flat" cmpd="sng" algn="ctr">
          <a:noFill/>
          <a:prstDash val="solid"/>
        </a:ln>
        <a:effectLst/>
      </dgm:spPr>
    </dgm:pt>
    <dgm:pt modelId="{34910D40-C099-42B2-91F0-DEA3BDD66B7C}" type="pres">
      <dgm:prSet presAssocID="{DBF6B06E-C121-4F3F-8AE6-310F81164388}" presName="L2TextContainer" presStyleLbl="revTx" presStyleIdx="2" presStyleCnt="6">
        <dgm:presLayoutVars>
          <dgm:bulletEnabled val="1"/>
        </dgm:presLayoutVars>
      </dgm:prSet>
      <dgm:spPr/>
    </dgm:pt>
    <dgm:pt modelId="{7AE714B2-D6F1-4C21-A278-574CC90A791F}" type="pres">
      <dgm:prSet presAssocID="{DBF6B06E-C121-4F3F-8AE6-310F81164388}" presName="L1TextContainer" presStyleLbl="revTx" presStyleIdx="3" presStyleCnt="6">
        <dgm:presLayoutVars>
          <dgm:chMax val="1"/>
          <dgm:chPref val="1"/>
          <dgm:bulletEnabled val="1"/>
        </dgm:presLayoutVars>
      </dgm:prSet>
      <dgm:spPr/>
    </dgm:pt>
    <dgm:pt modelId="{9DDA44E1-773C-4AAC-BA24-490AEEFF5FDD}" type="pres">
      <dgm:prSet presAssocID="{DBF6B06E-C121-4F3F-8AE6-310F81164388}"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166D3CBC-D448-4782-9B54-20211951F4C9}" type="pres">
      <dgm:prSet presAssocID="{DBF6B06E-C121-4F3F-8AE6-310F81164388}" presName="EmptyPlaceHolder" presStyleCnt="0"/>
      <dgm:spPr/>
    </dgm:pt>
    <dgm:pt modelId="{A5F7B5DA-D579-4411-839C-E4B4CAC6E99C}" type="pres">
      <dgm:prSet presAssocID="{99246909-70B2-44E6-8C9B-325180164A65}" presName="spaceBetweenRectangles" presStyleCnt="0"/>
      <dgm:spPr/>
    </dgm:pt>
    <dgm:pt modelId="{5DFCFDE9-7FEA-44BA-8D31-2A972D808F52}" type="pres">
      <dgm:prSet presAssocID="{B1672CC2-C9D6-4387-A916-5C964D1BCA4C}" presName="composite" presStyleCnt="0"/>
      <dgm:spPr/>
    </dgm:pt>
    <dgm:pt modelId="{E644035C-5C4D-481C-B6DE-4C505EFDA6F3}" type="pres">
      <dgm:prSet presAssocID="{B1672CC2-C9D6-4387-A916-5C964D1BCA4C}"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B198AB8D-F6B6-4D09-B000-CCD7B6082A70}" type="pres">
      <dgm:prSet presAssocID="{B1672CC2-C9D6-4387-A916-5C964D1BCA4C}" presName="DropPinPlaceHolder" presStyleCnt="0"/>
      <dgm:spPr/>
    </dgm:pt>
    <dgm:pt modelId="{9B1136B1-B2A6-4EE4-A67D-C9798038ADF3}" type="pres">
      <dgm:prSet presAssocID="{B1672CC2-C9D6-4387-A916-5C964D1BCA4C}" presName="DropPin" presStyleLbl="alignNode1" presStyleIdx="2" presStyleCnt="3"/>
      <dgm:spPr/>
    </dgm:pt>
    <dgm:pt modelId="{EF5C2CC7-98C0-4592-A892-D5AC4D28CA37}" type="pres">
      <dgm:prSet presAssocID="{B1672CC2-C9D6-4387-A916-5C964D1BCA4C}" presName="Ellipse" presStyleLbl="fgAcc1" presStyleIdx="3" presStyleCnt="4"/>
      <dgm:spPr>
        <a:solidFill>
          <a:schemeClr val="lt1">
            <a:alpha val="90000"/>
            <a:hueOff val="0"/>
            <a:satOff val="0"/>
            <a:lumOff val="0"/>
            <a:alphaOff val="0"/>
          </a:schemeClr>
        </a:solidFill>
        <a:ln w="25400" cap="flat" cmpd="sng" algn="ctr">
          <a:noFill/>
          <a:prstDash val="solid"/>
        </a:ln>
        <a:effectLst/>
      </dgm:spPr>
    </dgm:pt>
    <dgm:pt modelId="{5F58FF82-5C02-4A11-B909-1A101F19B01E}" type="pres">
      <dgm:prSet presAssocID="{B1672CC2-C9D6-4387-A916-5C964D1BCA4C}" presName="L2TextContainer" presStyleLbl="revTx" presStyleIdx="4" presStyleCnt="6">
        <dgm:presLayoutVars>
          <dgm:bulletEnabled val="1"/>
        </dgm:presLayoutVars>
      </dgm:prSet>
      <dgm:spPr/>
    </dgm:pt>
    <dgm:pt modelId="{34D01AF1-49EE-48E5-813A-ADB30FD7EB6C}" type="pres">
      <dgm:prSet presAssocID="{B1672CC2-C9D6-4387-A916-5C964D1BCA4C}" presName="L1TextContainer" presStyleLbl="revTx" presStyleIdx="5" presStyleCnt="6">
        <dgm:presLayoutVars>
          <dgm:chMax val="1"/>
          <dgm:chPref val="1"/>
          <dgm:bulletEnabled val="1"/>
        </dgm:presLayoutVars>
      </dgm:prSet>
      <dgm:spPr/>
    </dgm:pt>
    <dgm:pt modelId="{80C6AB64-0523-4466-AE76-A6E42703E456}" type="pres">
      <dgm:prSet presAssocID="{B1672CC2-C9D6-4387-A916-5C964D1BCA4C}"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69EF1A9B-E110-44CE-9396-51679644A5DB}" type="pres">
      <dgm:prSet presAssocID="{B1672CC2-C9D6-4387-A916-5C964D1BCA4C}" presName="EmptyPlaceHolder" presStyleCnt="0"/>
      <dgm:spPr/>
    </dgm:pt>
  </dgm:ptLst>
  <dgm:cxnLst>
    <dgm:cxn modelId="{A2C75D01-5346-4C87-861B-263171257159}" type="presOf" srcId="{B1672CC2-C9D6-4387-A916-5C964D1BCA4C}" destId="{34D01AF1-49EE-48E5-813A-ADB30FD7EB6C}" srcOrd="0" destOrd="0" presId="urn:microsoft.com/office/officeart/2017/3/layout/DropPinTimeline"/>
    <dgm:cxn modelId="{E07C5B12-7D24-41BC-A655-6C54DBAF9B7C}" srcId="{D8FAD489-8EEB-49C4-85C0-C83B50D01272}" destId="{AA7F9DB8-B1DA-4462-AB04-49FCA00D6E50}" srcOrd="0" destOrd="0" parTransId="{47D7253C-7FEE-45DF-8C25-F32706FE3950}" sibTransId="{4A8D7F9A-4EB6-41C0-8658-F926F31395F8}"/>
    <dgm:cxn modelId="{BFF2E422-4F61-46AC-BE4F-12142914EC18}" type="presOf" srcId="{52ADF38C-BA2E-4AEC-92F1-1433A5F3270A}" destId="{F9DF89FA-C771-4825-81BA-360F8EADE542}" srcOrd="0" destOrd="0" presId="urn:microsoft.com/office/officeart/2017/3/layout/DropPinTimeline"/>
    <dgm:cxn modelId="{6425EB43-8C7F-48C0-9C0B-1B116CE50179}" type="presOf" srcId="{C76007D6-671B-4357-8EC6-2CE937C8741F}" destId="{34910D40-C099-42B2-91F0-DEA3BDD66B7C}" srcOrd="0" destOrd="2" presId="urn:microsoft.com/office/officeart/2017/3/layout/DropPinTimeline"/>
    <dgm:cxn modelId="{18917F45-EBB9-4607-AB1C-F1A417A8E5D7}" type="presOf" srcId="{AA7F9DB8-B1DA-4462-AB04-49FCA00D6E50}" destId="{34910D40-C099-42B2-91F0-DEA3BDD66B7C}" srcOrd="0" destOrd="1" presId="urn:microsoft.com/office/officeart/2017/3/layout/DropPinTimeline"/>
    <dgm:cxn modelId="{543A2546-7123-47ED-B0F2-69A8290557CD}" type="presOf" srcId="{F44D861F-B718-41AD-BDC4-F024BE71E346}" destId="{9DB8A86B-D8C3-4BFE-BD56-CAFA8C27A7ED}" srcOrd="0" destOrd="0" presId="urn:microsoft.com/office/officeart/2017/3/layout/DropPinTimeline"/>
    <dgm:cxn modelId="{1FBA5648-EF97-46D9-83B1-EB1B8A453EFE}" srcId="{864C7B29-401E-4287-B324-54DF6A984405}" destId="{DBF6B06E-C121-4F3F-8AE6-310F81164388}" srcOrd="1" destOrd="0" parTransId="{2F91C718-E932-414C-B484-9D9B8F15DFBA}" sibTransId="{99246909-70B2-44E6-8C9B-325180164A65}"/>
    <dgm:cxn modelId="{E3B20470-5B92-4711-9151-CBA0465DBCBA}" type="presOf" srcId="{18182A03-7537-440E-AB32-05C1181999CF}" destId="{5F58FF82-5C02-4A11-B909-1A101F19B01E}" srcOrd="0" destOrd="0" presId="urn:microsoft.com/office/officeart/2017/3/layout/DropPinTimeline"/>
    <dgm:cxn modelId="{EF0D9E53-73A9-421A-B55C-E2E8879FCCB2}" type="presOf" srcId="{D8FAD489-8EEB-49C4-85C0-C83B50D01272}" destId="{34910D40-C099-42B2-91F0-DEA3BDD66B7C}" srcOrd="0" destOrd="0" presId="urn:microsoft.com/office/officeart/2017/3/layout/DropPinTimeline"/>
    <dgm:cxn modelId="{8EA1E373-2DB4-489C-982F-E7836E6C2312}" srcId="{52ADF38C-BA2E-4AEC-92F1-1433A5F3270A}" destId="{5011D7DC-E7EA-4C91-AE65-0A6C16D7C334}" srcOrd="1" destOrd="0" parTransId="{D2E4E4A7-B3D4-43E9-8150-6683515BB2DA}" sibTransId="{17D55116-EC06-4155-A829-13E850C95522}"/>
    <dgm:cxn modelId="{AD72267F-4875-4C49-ACC9-0543D00B724E}" srcId="{DBF6B06E-C121-4F3F-8AE6-310F81164388}" destId="{D8FAD489-8EEB-49C4-85C0-C83B50D01272}" srcOrd="0" destOrd="0" parTransId="{C6B345E6-C518-4D8A-A800-0535196C2719}" sibTransId="{47ACCBA9-742D-485D-B8D0-71C12F95048E}"/>
    <dgm:cxn modelId="{4E88EB89-EE4F-42FF-93F6-AD334B7461C2}" type="presOf" srcId="{5011D7DC-E7EA-4C91-AE65-0A6C16D7C334}" destId="{F9DF89FA-C771-4825-81BA-360F8EADE542}" srcOrd="0" destOrd="2" presId="urn:microsoft.com/office/officeart/2017/3/layout/DropPinTimeline"/>
    <dgm:cxn modelId="{03F65E97-5980-4F8F-941E-78FC54AB87D5}" srcId="{864C7B29-401E-4287-B324-54DF6A984405}" destId="{B1672CC2-C9D6-4387-A916-5C964D1BCA4C}" srcOrd="2" destOrd="0" parTransId="{8D1BE475-E5EB-44B7-A386-6C58D991114B}" sibTransId="{C3FD85D0-BD76-4080-A463-7A87F2FDB0DE}"/>
    <dgm:cxn modelId="{F4BBEF99-BC47-40BB-9350-155978D16039}" type="presOf" srcId="{2FFF24B6-4FC3-4208-9B67-E6CE4014721B}" destId="{F9DF89FA-C771-4825-81BA-360F8EADE542}" srcOrd="0" destOrd="1" presId="urn:microsoft.com/office/officeart/2017/3/layout/DropPinTimeline"/>
    <dgm:cxn modelId="{0EC7A19E-22CD-4A80-97F8-5443E34E1889}" type="presOf" srcId="{DBF6B06E-C121-4F3F-8AE6-310F81164388}" destId="{7AE714B2-D6F1-4C21-A278-574CC90A791F}" srcOrd="0" destOrd="0" presId="urn:microsoft.com/office/officeart/2017/3/layout/DropPinTimeline"/>
    <dgm:cxn modelId="{71633BA2-7168-44EA-9A13-7B61D7CA3BBD}" type="presOf" srcId="{864C7B29-401E-4287-B324-54DF6A984405}" destId="{7BFE5FAD-6C05-4A4E-9C42-56E482F55F3C}" srcOrd="0" destOrd="0" presId="urn:microsoft.com/office/officeart/2017/3/layout/DropPinTimeline"/>
    <dgm:cxn modelId="{5B28AAC6-977B-4592-AF98-D650CB109526}" srcId="{D8FAD489-8EEB-49C4-85C0-C83B50D01272}" destId="{C76007D6-671B-4357-8EC6-2CE937C8741F}" srcOrd="1" destOrd="0" parTransId="{F5931A21-064B-422F-A748-6BAE10C5FC20}" sibTransId="{599F4519-F6BF-4DDC-A1FF-05F05629B717}"/>
    <dgm:cxn modelId="{BC4845CB-EDB6-4D55-9E13-BD1582BB0396}" srcId="{B1672CC2-C9D6-4387-A916-5C964D1BCA4C}" destId="{18182A03-7537-440E-AB32-05C1181999CF}" srcOrd="0" destOrd="0" parTransId="{30BFEBB7-2A99-4449-A03A-CED140CBE80E}" sibTransId="{15AEC268-C826-4CA9-8F24-A7793D12A306}"/>
    <dgm:cxn modelId="{47E6EAE1-176B-4AB0-B137-6515AFA6DD6B}" srcId="{864C7B29-401E-4287-B324-54DF6A984405}" destId="{F44D861F-B718-41AD-BDC4-F024BE71E346}" srcOrd="0" destOrd="0" parTransId="{647A849F-A609-49DB-8428-01E40BFCB781}" sibTransId="{DB79F105-4384-4B61-93C5-2B8408C32F12}"/>
    <dgm:cxn modelId="{BD2E6FF1-50E8-424B-A882-E808BC94DD02}" srcId="{52ADF38C-BA2E-4AEC-92F1-1433A5F3270A}" destId="{2FFF24B6-4FC3-4208-9B67-E6CE4014721B}" srcOrd="0" destOrd="0" parTransId="{D87B4D28-DA53-47E6-98EA-69F5D8812726}" sibTransId="{CFD644FC-FEC5-4597-97F5-D0F6A2156EED}"/>
    <dgm:cxn modelId="{A6F3CCF3-AE3A-4AE0-957B-5F4F4E5E9A70}" srcId="{F44D861F-B718-41AD-BDC4-F024BE71E346}" destId="{52ADF38C-BA2E-4AEC-92F1-1433A5F3270A}" srcOrd="0" destOrd="0" parTransId="{46007A1E-DF71-4B4F-8812-C764B9EF21A1}" sibTransId="{E73B59B5-FDC0-4AE3-84AE-0CEE0E3D5FAA}"/>
    <dgm:cxn modelId="{94EABB65-CE3D-4AC5-96A9-1B0FCA2D461F}" type="presParOf" srcId="{7BFE5FAD-6C05-4A4E-9C42-56E482F55F3C}" destId="{789455DE-98C6-406A-A595-85B89471A212}" srcOrd="0" destOrd="0" presId="urn:microsoft.com/office/officeart/2017/3/layout/DropPinTimeline"/>
    <dgm:cxn modelId="{F1408CBF-0550-48FC-B50C-D4BCE9695010}" type="presParOf" srcId="{7BFE5FAD-6C05-4A4E-9C42-56E482F55F3C}" destId="{44F2639D-2992-45AD-B946-F5249903CE2E}" srcOrd="1" destOrd="0" presId="urn:microsoft.com/office/officeart/2017/3/layout/DropPinTimeline"/>
    <dgm:cxn modelId="{2172B09D-FE45-4474-8D5A-23FA618304C1}" type="presParOf" srcId="{44F2639D-2992-45AD-B946-F5249903CE2E}" destId="{F00F31E2-C179-490F-B87F-B0C45C14B1A7}" srcOrd="0" destOrd="0" presId="urn:microsoft.com/office/officeart/2017/3/layout/DropPinTimeline"/>
    <dgm:cxn modelId="{232BB2C4-1B26-44FC-9BBC-16E8E2B27AD2}" type="presParOf" srcId="{F00F31E2-C179-490F-B87F-B0C45C14B1A7}" destId="{EB243719-9CF4-4EA4-86D4-D7A099952215}" srcOrd="0" destOrd="0" presId="urn:microsoft.com/office/officeart/2017/3/layout/DropPinTimeline"/>
    <dgm:cxn modelId="{D07992AB-E3AB-4488-BC0E-26A5A786C87E}" type="presParOf" srcId="{F00F31E2-C179-490F-B87F-B0C45C14B1A7}" destId="{EDAACFD7-AB0A-4223-876E-62A7B349B8EE}" srcOrd="1" destOrd="0" presId="urn:microsoft.com/office/officeart/2017/3/layout/DropPinTimeline"/>
    <dgm:cxn modelId="{C8BE0EFA-9BEE-45D8-97EE-7516E7D4F5A6}" type="presParOf" srcId="{EDAACFD7-AB0A-4223-876E-62A7B349B8EE}" destId="{941D2236-26DD-452B-B59C-FB8E515127DD}" srcOrd="0" destOrd="0" presId="urn:microsoft.com/office/officeart/2017/3/layout/DropPinTimeline"/>
    <dgm:cxn modelId="{CA5C6EFA-85B8-48DA-B4E3-A7C3D6B81822}" type="presParOf" srcId="{EDAACFD7-AB0A-4223-876E-62A7B349B8EE}" destId="{81774EAF-36DE-4AB9-9740-1650A9D5A2AD}" srcOrd="1" destOrd="0" presId="urn:microsoft.com/office/officeart/2017/3/layout/DropPinTimeline"/>
    <dgm:cxn modelId="{1E85D4CD-A19E-408C-B611-444EDF6D66CB}" type="presParOf" srcId="{F00F31E2-C179-490F-B87F-B0C45C14B1A7}" destId="{F9DF89FA-C771-4825-81BA-360F8EADE542}" srcOrd="2" destOrd="0" presId="urn:microsoft.com/office/officeart/2017/3/layout/DropPinTimeline"/>
    <dgm:cxn modelId="{18A78A1A-760F-4429-80F6-63198B6F52F8}" type="presParOf" srcId="{F00F31E2-C179-490F-B87F-B0C45C14B1A7}" destId="{9DB8A86B-D8C3-4BFE-BD56-CAFA8C27A7ED}" srcOrd="3" destOrd="0" presId="urn:microsoft.com/office/officeart/2017/3/layout/DropPinTimeline"/>
    <dgm:cxn modelId="{F9D3347F-8A0C-4210-8BCA-06FB1349B33E}" type="presParOf" srcId="{F00F31E2-C179-490F-B87F-B0C45C14B1A7}" destId="{B6A2DEB1-8E86-4151-8795-F81E3797F84D}" srcOrd="4" destOrd="0" presId="urn:microsoft.com/office/officeart/2017/3/layout/DropPinTimeline"/>
    <dgm:cxn modelId="{73C436EC-2BE3-4C83-B358-4D660D7A3348}" type="presParOf" srcId="{F00F31E2-C179-490F-B87F-B0C45C14B1A7}" destId="{548FBAA5-DBD3-49A4-A364-12652F5FE245}" srcOrd="5" destOrd="0" presId="urn:microsoft.com/office/officeart/2017/3/layout/DropPinTimeline"/>
    <dgm:cxn modelId="{2E887DD7-EDE6-4DC9-BD58-2F0DC037A6AB}" type="presParOf" srcId="{44F2639D-2992-45AD-B946-F5249903CE2E}" destId="{601D854D-CF60-4E27-B83A-AC8CD2EACEF8}" srcOrd="1" destOrd="0" presId="urn:microsoft.com/office/officeart/2017/3/layout/DropPinTimeline"/>
    <dgm:cxn modelId="{49A03DC2-3A82-4590-A1CB-73C48DC0CA53}" type="presParOf" srcId="{44F2639D-2992-45AD-B946-F5249903CE2E}" destId="{E9A79B96-4926-48D9-8ACF-7710213FAB59}" srcOrd="2" destOrd="0" presId="urn:microsoft.com/office/officeart/2017/3/layout/DropPinTimeline"/>
    <dgm:cxn modelId="{69E05BE4-351E-418F-B578-160070C499CD}" type="presParOf" srcId="{E9A79B96-4926-48D9-8ACF-7710213FAB59}" destId="{0BB3C9DA-E53D-481E-8015-8E8ABEA188DC}" srcOrd="0" destOrd="0" presId="urn:microsoft.com/office/officeart/2017/3/layout/DropPinTimeline"/>
    <dgm:cxn modelId="{AE52F9D4-8BFE-43F5-8618-9A70610B39F5}" type="presParOf" srcId="{E9A79B96-4926-48D9-8ACF-7710213FAB59}" destId="{326A17EC-D472-4601-97D0-852676F03CC4}" srcOrd="1" destOrd="0" presId="urn:microsoft.com/office/officeart/2017/3/layout/DropPinTimeline"/>
    <dgm:cxn modelId="{EE249C11-C044-4AC7-BBD8-E540C7214E44}" type="presParOf" srcId="{326A17EC-D472-4601-97D0-852676F03CC4}" destId="{32565925-8A5D-44DA-8E11-2C56C1D6BDCD}" srcOrd="0" destOrd="0" presId="urn:microsoft.com/office/officeart/2017/3/layout/DropPinTimeline"/>
    <dgm:cxn modelId="{49CB32F3-4FE8-4CF8-9657-7E5D20F95ECD}" type="presParOf" srcId="{326A17EC-D472-4601-97D0-852676F03CC4}" destId="{8ACD2381-CCB3-4B48-9913-1267BE09BD6F}" srcOrd="1" destOrd="0" presId="urn:microsoft.com/office/officeart/2017/3/layout/DropPinTimeline"/>
    <dgm:cxn modelId="{EB6CFC7F-1D1C-4194-8798-AAA679DE25C0}" type="presParOf" srcId="{E9A79B96-4926-48D9-8ACF-7710213FAB59}" destId="{34910D40-C099-42B2-91F0-DEA3BDD66B7C}" srcOrd="2" destOrd="0" presId="urn:microsoft.com/office/officeart/2017/3/layout/DropPinTimeline"/>
    <dgm:cxn modelId="{FD896A72-A7FC-4597-9EAA-27757305F534}" type="presParOf" srcId="{E9A79B96-4926-48D9-8ACF-7710213FAB59}" destId="{7AE714B2-D6F1-4C21-A278-574CC90A791F}" srcOrd="3" destOrd="0" presId="urn:microsoft.com/office/officeart/2017/3/layout/DropPinTimeline"/>
    <dgm:cxn modelId="{CE191C5C-4120-422D-BCF8-CE78F58E09DD}" type="presParOf" srcId="{E9A79B96-4926-48D9-8ACF-7710213FAB59}" destId="{9DDA44E1-773C-4AAC-BA24-490AEEFF5FDD}" srcOrd="4" destOrd="0" presId="urn:microsoft.com/office/officeart/2017/3/layout/DropPinTimeline"/>
    <dgm:cxn modelId="{20C446F5-CFB9-4166-A51C-EE42E422CF71}" type="presParOf" srcId="{E9A79B96-4926-48D9-8ACF-7710213FAB59}" destId="{166D3CBC-D448-4782-9B54-20211951F4C9}" srcOrd="5" destOrd="0" presId="urn:microsoft.com/office/officeart/2017/3/layout/DropPinTimeline"/>
    <dgm:cxn modelId="{FB19E2E0-2285-467F-9D50-A33F4BF542D7}" type="presParOf" srcId="{44F2639D-2992-45AD-B946-F5249903CE2E}" destId="{A5F7B5DA-D579-4411-839C-E4B4CAC6E99C}" srcOrd="3" destOrd="0" presId="urn:microsoft.com/office/officeart/2017/3/layout/DropPinTimeline"/>
    <dgm:cxn modelId="{5F2887D4-D401-4FB6-979F-C098A77CA8E1}" type="presParOf" srcId="{44F2639D-2992-45AD-B946-F5249903CE2E}" destId="{5DFCFDE9-7FEA-44BA-8D31-2A972D808F52}" srcOrd="4" destOrd="0" presId="urn:microsoft.com/office/officeart/2017/3/layout/DropPinTimeline"/>
    <dgm:cxn modelId="{4F4D636E-EBCA-4845-87FC-3E3422F8E8B3}" type="presParOf" srcId="{5DFCFDE9-7FEA-44BA-8D31-2A972D808F52}" destId="{E644035C-5C4D-481C-B6DE-4C505EFDA6F3}" srcOrd="0" destOrd="0" presId="urn:microsoft.com/office/officeart/2017/3/layout/DropPinTimeline"/>
    <dgm:cxn modelId="{BEC8D7DE-5EBC-462A-92C1-9DF28247E01D}" type="presParOf" srcId="{5DFCFDE9-7FEA-44BA-8D31-2A972D808F52}" destId="{B198AB8D-F6B6-4D09-B000-CCD7B6082A70}" srcOrd="1" destOrd="0" presId="urn:microsoft.com/office/officeart/2017/3/layout/DropPinTimeline"/>
    <dgm:cxn modelId="{C7C56684-C485-4C32-8AAE-E9907F9D8FC6}" type="presParOf" srcId="{B198AB8D-F6B6-4D09-B000-CCD7B6082A70}" destId="{9B1136B1-B2A6-4EE4-A67D-C9798038ADF3}" srcOrd="0" destOrd="0" presId="urn:microsoft.com/office/officeart/2017/3/layout/DropPinTimeline"/>
    <dgm:cxn modelId="{DE07E6FE-A86C-4E1F-9D4D-36C3F21DABC3}" type="presParOf" srcId="{B198AB8D-F6B6-4D09-B000-CCD7B6082A70}" destId="{EF5C2CC7-98C0-4592-A892-D5AC4D28CA37}" srcOrd="1" destOrd="0" presId="urn:microsoft.com/office/officeart/2017/3/layout/DropPinTimeline"/>
    <dgm:cxn modelId="{706F5A48-880F-4C7A-8F73-73AA215317AC}" type="presParOf" srcId="{5DFCFDE9-7FEA-44BA-8D31-2A972D808F52}" destId="{5F58FF82-5C02-4A11-B909-1A101F19B01E}" srcOrd="2" destOrd="0" presId="urn:microsoft.com/office/officeart/2017/3/layout/DropPinTimeline"/>
    <dgm:cxn modelId="{805F6E76-69DC-4D9F-9B74-44D606D215DD}" type="presParOf" srcId="{5DFCFDE9-7FEA-44BA-8D31-2A972D808F52}" destId="{34D01AF1-49EE-48E5-813A-ADB30FD7EB6C}" srcOrd="3" destOrd="0" presId="urn:microsoft.com/office/officeart/2017/3/layout/DropPinTimeline"/>
    <dgm:cxn modelId="{B705D201-0713-4ED5-B8A6-CAFB265F2E27}" type="presParOf" srcId="{5DFCFDE9-7FEA-44BA-8D31-2A972D808F52}" destId="{80C6AB64-0523-4466-AE76-A6E42703E456}" srcOrd="4" destOrd="0" presId="urn:microsoft.com/office/officeart/2017/3/layout/DropPinTimeline"/>
    <dgm:cxn modelId="{1B61642F-2AD4-472F-9652-A22A5F3DA00C}" type="presParOf" srcId="{5DFCFDE9-7FEA-44BA-8D31-2A972D808F52}" destId="{69EF1A9B-E110-44CE-9396-51679644A5DB}"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5B5348-DC51-4B89-8125-258D7948680F}" type="doc">
      <dgm:prSet loTypeId="urn:microsoft.com/office/officeart/2017/3/layout/DropPinTimeline" loCatId="timeline" qsTypeId="urn:microsoft.com/office/officeart/2005/8/quickstyle/simple1" qsCatId="simple" csTypeId="urn:microsoft.com/office/officeart/2005/8/colors/accent3_4" csCatId="accent3" phldr="1"/>
      <dgm:spPr/>
      <dgm:t>
        <a:bodyPr/>
        <a:lstStyle/>
        <a:p>
          <a:endParaRPr lang="en-US"/>
        </a:p>
      </dgm:t>
    </dgm:pt>
    <dgm:pt modelId="{43E623EA-7806-4058-AF62-CBA030D99779}">
      <dgm:prSet phldrT="[Text]" phldr="0"/>
      <dgm:spPr/>
      <dgm:t>
        <a:bodyPr/>
        <a:lstStyle/>
        <a:p>
          <a:pPr>
            <a:defRPr b="1"/>
          </a:pPr>
          <a:r>
            <a:rPr lang="en-US" b="0" dirty="0">
              <a:latin typeface="Calibri"/>
            </a:rPr>
            <a:t>Property Identified</a:t>
          </a:r>
          <a:endParaRPr lang="en-US" b="0" dirty="0"/>
        </a:p>
      </dgm:t>
    </dgm:pt>
    <dgm:pt modelId="{605FDCD1-EC8E-44E9-B6E9-8754317903A9}" type="parTrans" cxnId="{0CA87A8D-8AC5-4F8E-87E6-327754FB0F2D}">
      <dgm:prSet/>
      <dgm:spPr/>
      <dgm:t>
        <a:bodyPr/>
        <a:lstStyle/>
        <a:p>
          <a:endParaRPr lang="en-US"/>
        </a:p>
      </dgm:t>
    </dgm:pt>
    <dgm:pt modelId="{1004A25E-F038-4058-8371-62DDCEEB1065}" type="sibTrans" cxnId="{0CA87A8D-8AC5-4F8E-87E6-327754FB0F2D}">
      <dgm:prSet/>
      <dgm:spPr/>
      <dgm:t>
        <a:bodyPr/>
        <a:lstStyle/>
        <a:p>
          <a:endParaRPr lang="en-US"/>
        </a:p>
      </dgm:t>
    </dgm:pt>
    <dgm:pt modelId="{62EAEF3B-3D05-408F-998F-2939911C4348}">
      <dgm:prSet phldrT="[Text]" phldr="0"/>
      <dgm:spPr/>
      <dgm:t>
        <a:bodyPr/>
        <a:lstStyle/>
        <a:p>
          <a:r>
            <a:rPr lang="en-US">
              <a:latin typeface="Calibri"/>
            </a:rPr>
            <a:t>Prescreen </a:t>
          </a:r>
          <a:endParaRPr lang="en-US"/>
        </a:p>
      </dgm:t>
    </dgm:pt>
    <dgm:pt modelId="{35762E50-9C5D-438D-9E5C-C9CEFF4D6A6B}" type="parTrans" cxnId="{92540FBC-8874-4182-A99E-F14A8363D1F7}">
      <dgm:prSet/>
      <dgm:spPr/>
      <dgm:t>
        <a:bodyPr/>
        <a:lstStyle/>
        <a:p>
          <a:endParaRPr lang="en-US"/>
        </a:p>
      </dgm:t>
    </dgm:pt>
    <dgm:pt modelId="{F97CA44F-4067-4F65-B48C-169AE7ED1BE0}" type="sibTrans" cxnId="{92540FBC-8874-4182-A99E-F14A8363D1F7}">
      <dgm:prSet/>
      <dgm:spPr/>
      <dgm:t>
        <a:bodyPr/>
        <a:lstStyle/>
        <a:p>
          <a:endParaRPr lang="en-US"/>
        </a:p>
      </dgm:t>
    </dgm:pt>
    <dgm:pt modelId="{F5E86CF2-882A-4688-AB2A-74D2C4A38D50}">
      <dgm:prSet phldrT="[Text]" phldr="0"/>
      <dgm:spPr/>
      <dgm:t>
        <a:bodyPr/>
        <a:lstStyle/>
        <a:p>
          <a:r>
            <a:rPr lang="en-US" b="0" dirty="0">
              <a:latin typeface="Calibri"/>
            </a:rPr>
            <a:t>Submit ERR in HEROS</a:t>
          </a:r>
          <a:endParaRPr lang="en-US" b="0" dirty="0"/>
        </a:p>
      </dgm:t>
    </dgm:pt>
    <dgm:pt modelId="{67C7AC74-A9BA-4992-BE64-BCE2136666C7}" type="parTrans" cxnId="{76F0523C-BFA6-4D3A-B8ED-7E26A24E2592}">
      <dgm:prSet/>
      <dgm:spPr/>
      <dgm:t>
        <a:bodyPr/>
        <a:lstStyle/>
        <a:p>
          <a:endParaRPr lang="en-US"/>
        </a:p>
      </dgm:t>
    </dgm:pt>
    <dgm:pt modelId="{EA3B1DFC-6E5A-45CD-A08D-AE0012E07649}" type="sibTrans" cxnId="{76F0523C-BFA6-4D3A-B8ED-7E26A24E2592}">
      <dgm:prSet/>
      <dgm:spPr/>
      <dgm:t>
        <a:bodyPr/>
        <a:lstStyle/>
        <a:p>
          <a:endParaRPr lang="en-US"/>
        </a:p>
      </dgm:t>
    </dgm:pt>
    <dgm:pt modelId="{A4A338D4-10F1-4406-8EE7-E6F5EF31DD75}">
      <dgm:prSet phldrT="[Text]" phldr="0"/>
      <dgm:spPr/>
      <dgm:t>
        <a:bodyPr/>
        <a:lstStyle/>
        <a:p>
          <a:pPr>
            <a:defRPr b="1"/>
          </a:pPr>
          <a:r>
            <a:rPr lang="en-US" b="0" dirty="0">
              <a:latin typeface="Calibri"/>
            </a:rPr>
            <a:t> Public Notice Posting</a:t>
          </a:r>
          <a:endParaRPr lang="en-US" b="0" dirty="0"/>
        </a:p>
      </dgm:t>
    </dgm:pt>
    <dgm:pt modelId="{14DB5353-5F10-4543-874F-6D9AAD10003C}" type="parTrans" cxnId="{C899685C-E4E9-4493-8A9E-B36B1FA1DB0B}">
      <dgm:prSet/>
      <dgm:spPr/>
      <dgm:t>
        <a:bodyPr/>
        <a:lstStyle/>
        <a:p>
          <a:endParaRPr lang="en-US"/>
        </a:p>
      </dgm:t>
    </dgm:pt>
    <dgm:pt modelId="{57B0399E-B86D-41B8-B173-AE247AFDAE25}" type="sibTrans" cxnId="{C899685C-E4E9-4493-8A9E-B36B1FA1DB0B}">
      <dgm:prSet/>
      <dgm:spPr/>
      <dgm:t>
        <a:bodyPr/>
        <a:lstStyle/>
        <a:p>
          <a:endParaRPr lang="en-US"/>
        </a:p>
      </dgm:t>
    </dgm:pt>
    <dgm:pt modelId="{CBA61CC4-BC48-4C29-9AAE-EC9333DC0ADB}">
      <dgm:prSet phldrT="[Text]" phldr="0"/>
      <dgm:spPr/>
      <dgm:t>
        <a:bodyPr/>
        <a:lstStyle/>
        <a:p>
          <a:r>
            <a:rPr lang="en-US" b="0" dirty="0">
              <a:latin typeface="Calibri"/>
            </a:rPr>
            <a:t>NOI/RROF 8 day posting</a:t>
          </a:r>
          <a:endParaRPr lang="en-US" b="0" dirty="0"/>
        </a:p>
      </dgm:t>
    </dgm:pt>
    <dgm:pt modelId="{5CF1BCDC-DF04-4E7B-A9CA-2EA8DD3EF80C}" type="parTrans" cxnId="{2AC58962-86BE-427F-BCAC-62A1758A480A}">
      <dgm:prSet/>
      <dgm:spPr/>
      <dgm:t>
        <a:bodyPr/>
        <a:lstStyle/>
        <a:p>
          <a:endParaRPr lang="en-US"/>
        </a:p>
      </dgm:t>
    </dgm:pt>
    <dgm:pt modelId="{DCE84DBF-F16C-4043-88A6-EBE2990CC026}" type="sibTrans" cxnId="{2AC58962-86BE-427F-BCAC-62A1758A480A}">
      <dgm:prSet/>
      <dgm:spPr/>
      <dgm:t>
        <a:bodyPr/>
        <a:lstStyle/>
        <a:p>
          <a:endParaRPr lang="en-US"/>
        </a:p>
      </dgm:t>
    </dgm:pt>
    <dgm:pt modelId="{6643A072-9362-4C2A-86A8-0CD025D4AA08}">
      <dgm:prSet phldrT="[Text]" phldr="0"/>
      <dgm:spPr/>
      <dgm:t>
        <a:bodyPr/>
        <a:lstStyle/>
        <a:p>
          <a:r>
            <a:rPr lang="en-US" b="0" dirty="0">
              <a:latin typeface="Calibri"/>
            </a:rPr>
            <a:t>30-day HUD review period</a:t>
          </a:r>
          <a:endParaRPr lang="en-US" b="0" dirty="0"/>
        </a:p>
      </dgm:t>
    </dgm:pt>
    <dgm:pt modelId="{780D9C31-35A1-403E-8A9E-03BEBA8F740E}" type="parTrans" cxnId="{2D951DF7-8D7B-4BA9-9858-8EE149FC26AF}">
      <dgm:prSet/>
      <dgm:spPr/>
      <dgm:t>
        <a:bodyPr/>
        <a:lstStyle/>
        <a:p>
          <a:endParaRPr lang="en-US"/>
        </a:p>
      </dgm:t>
    </dgm:pt>
    <dgm:pt modelId="{4528A9D2-B07E-4275-ADAB-90C002A7942F}" type="sibTrans" cxnId="{2D951DF7-8D7B-4BA9-9858-8EE149FC26AF}">
      <dgm:prSet/>
      <dgm:spPr/>
      <dgm:t>
        <a:bodyPr/>
        <a:lstStyle/>
        <a:p>
          <a:endParaRPr lang="en-US"/>
        </a:p>
      </dgm:t>
    </dgm:pt>
    <dgm:pt modelId="{749F4823-C1ED-42A6-8285-60F6B9FCAE52}">
      <dgm:prSet phldr="0"/>
      <dgm:spPr/>
      <dgm:t>
        <a:bodyPr/>
        <a:lstStyle/>
        <a:p>
          <a:r>
            <a:rPr lang="en-US" b="0">
              <a:latin typeface="Calibri"/>
            </a:rPr>
            <a:t>Submit</a:t>
          </a:r>
          <a:r>
            <a:rPr lang="en-US" b="0" dirty="0">
              <a:latin typeface="Calibri"/>
            </a:rPr>
            <a:t> consultations requests to KHC</a:t>
          </a:r>
        </a:p>
      </dgm:t>
    </dgm:pt>
    <dgm:pt modelId="{5A40538E-3C84-433A-9345-4D1B8678802A}" type="parTrans" cxnId="{3C4213E9-EE81-44F9-8934-241FF5A63141}">
      <dgm:prSet/>
      <dgm:spPr/>
      <dgm:t>
        <a:bodyPr/>
        <a:lstStyle/>
        <a:p>
          <a:endParaRPr lang="en-US"/>
        </a:p>
      </dgm:t>
    </dgm:pt>
    <dgm:pt modelId="{A393C385-95AF-421C-9829-B14E16A90D53}" type="sibTrans" cxnId="{3C4213E9-EE81-44F9-8934-241FF5A63141}">
      <dgm:prSet/>
      <dgm:spPr/>
      <dgm:t>
        <a:bodyPr/>
        <a:lstStyle/>
        <a:p>
          <a:endParaRPr lang="en-US"/>
        </a:p>
      </dgm:t>
    </dgm:pt>
    <dgm:pt modelId="{FA77B0C5-4AA2-45BE-BDB5-5533A2B9F8FE}">
      <dgm:prSet phldr="0"/>
      <dgm:spPr/>
      <dgm:t>
        <a:bodyPr/>
        <a:lstStyle/>
        <a:p>
          <a:pPr>
            <a:defRPr b="1"/>
          </a:pPr>
          <a:r>
            <a:rPr lang="en-US" b="0">
              <a:latin typeface="Calibri"/>
            </a:rPr>
            <a:t>ERR Clearance </a:t>
          </a:r>
        </a:p>
      </dgm:t>
    </dgm:pt>
    <dgm:pt modelId="{9D7571AD-DB04-43AF-8177-A83EF0A85DE7}" type="parTrans" cxnId="{BBD389F1-6E9D-4A3A-9DCA-FD6B488465F2}">
      <dgm:prSet/>
      <dgm:spPr/>
      <dgm:t>
        <a:bodyPr/>
        <a:lstStyle/>
        <a:p>
          <a:endParaRPr lang="en-US"/>
        </a:p>
      </dgm:t>
    </dgm:pt>
    <dgm:pt modelId="{B7C640BF-5D44-4974-9054-1AFC5387C073}" type="sibTrans" cxnId="{BBD389F1-6E9D-4A3A-9DCA-FD6B488465F2}">
      <dgm:prSet/>
      <dgm:spPr/>
      <dgm:t>
        <a:bodyPr/>
        <a:lstStyle/>
        <a:p>
          <a:endParaRPr lang="en-US"/>
        </a:p>
      </dgm:t>
    </dgm:pt>
    <dgm:pt modelId="{C9B43F4E-032C-4E26-B6E5-696EEBC6475B}">
      <dgm:prSet phldr="0"/>
      <dgm:spPr/>
      <dgm:t>
        <a:bodyPr/>
        <a:lstStyle/>
        <a:p>
          <a:r>
            <a:rPr lang="en-US" dirty="0">
              <a:latin typeface="Calibri"/>
            </a:rPr>
            <a:t>AUGF received or</a:t>
          </a:r>
        </a:p>
      </dgm:t>
    </dgm:pt>
    <dgm:pt modelId="{7BCE7618-6CAA-4FAD-882D-1DB7F24C8CCE}" type="parTrans" cxnId="{E4110877-5492-482D-AC14-920B5440CAC8}">
      <dgm:prSet/>
      <dgm:spPr/>
      <dgm:t>
        <a:bodyPr/>
        <a:lstStyle/>
        <a:p>
          <a:endParaRPr lang="en-US"/>
        </a:p>
      </dgm:t>
    </dgm:pt>
    <dgm:pt modelId="{87C462A2-1123-4206-A1EA-9ED52BA4F3E6}" type="sibTrans" cxnId="{E4110877-5492-482D-AC14-920B5440CAC8}">
      <dgm:prSet/>
      <dgm:spPr/>
      <dgm:t>
        <a:bodyPr/>
        <a:lstStyle/>
        <a:p>
          <a:endParaRPr lang="en-US"/>
        </a:p>
      </dgm:t>
    </dgm:pt>
    <dgm:pt modelId="{4F6DAFF4-41C0-442B-9411-5D71BA94DDC9}">
      <dgm:prSet phldr="0"/>
      <dgm:spPr/>
      <dgm:t>
        <a:bodyPr/>
        <a:lstStyle/>
        <a:p>
          <a:pPr>
            <a:defRPr b="1"/>
          </a:pPr>
          <a:r>
            <a:rPr lang="en-US" b="0" dirty="0">
              <a:latin typeface="Calibri"/>
            </a:rPr>
            <a:t>HOME setup submitted</a:t>
          </a:r>
          <a:endParaRPr lang="en-US" dirty="0">
            <a:latin typeface="Calibri"/>
          </a:endParaRPr>
        </a:p>
      </dgm:t>
    </dgm:pt>
    <dgm:pt modelId="{CA8CA3E0-CEBC-49EC-B3C5-656931800E87}" type="parTrans" cxnId="{2621E6D5-D3DF-4F58-8EE7-A3C9A84F5313}">
      <dgm:prSet/>
      <dgm:spPr/>
      <dgm:t>
        <a:bodyPr/>
        <a:lstStyle/>
        <a:p>
          <a:endParaRPr lang="en-US"/>
        </a:p>
      </dgm:t>
    </dgm:pt>
    <dgm:pt modelId="{AEB00A58-8D4F-4852-98CB-5A1C48251C74}" type="sibTrans" cxnId="{2621E6D5-D3DF-4F58-8EE7-A3C9A84F5313}">
      <dgm:prSet/>
      <dgm:spPr/>
      <dgm:t>
        <a:bodyPr/>
        <a:lstStyle/>
        <a:p>
          <a:endParaRPr lang="en-US"/>
        </a:p>
      </dgm:t>
    </dgm:pt>
    <dgm:pt modelId="{E2FCED3F-E115-4185-A561-46F7EC6155F6}">
      <dgm:prSet phldr="0"/>
      <dgm:spPr/>
      <dgm:t>
        <a:bodyPr/>
        <a:lstStyle/>
        <a:p>
          <a:pPr>
            <a:defRPr b="1"/>
          </a:pPr>
          <a:r>
            <a:rPr lang="en-US" b="0" dirty="0">
              <a:latin typeface="Calibri"/>
            </a:rPr>
            <a:t>Construction Completed</a:t>
          </a:r>
          <a:r>
            <a:rPr lang="en-US" b="1" dirty="0">
              <a:latin typeface="Calibri"/>
            </a:rPr>
            <a:t> </a:t>
          </a:r>
        </a:p>
      </dgm:t>
    </dgm:pt>
    <dgm:pt modelId="{2D325FA1-DAAB-459E-847C-69EBFD089F5C}" type="parTrans" cxnId="{8F3E2135-B124-4EAD-B603-C131025E2687}">
      <dgm:prSet/>
      <dgm:spPr/>
      <dgm:t>
        <a:bodyPr/>
        <a:lstStyle/>
        <a:p>
          <a:endParaRPr lang="en-US"/>
        </a:p>
      </dgm:t>
    </dgm:pt>
    <dgm:pt modelId="{6847C3B9-6DBE-462F-AB33-38DED48A9827}" type="sibTrans" cxnId="{8F3E2135-B124-4EAD-B603-C131025E2687}">
      <dgm:prSet/>
      <dgm:spPr/>
      <dgm:t>
        <a:bodyPr/>
        <a:lstStyle/>
        <a:p>
          <a:endParaRPr lang="en-US"/>
        </a:p>
      </dgm:t>
    </dgm:pt>
    <dgm:pt modelId="{C1917896-2B83-4A3A-A938-7537EB4CFAE3}">
      <dgm:prSet phldr="0"/>
      <dgm:spPr/>
      <dgm:t>
        <a:bodyPr/>
        <a:lstStyle/>
        <a:p>
          <a:r>
            <a:rPr lang="en-US">
              <a:latin typeface="Calibri"/>
            </a:rPr>
            <a:t>ERR archived </a:t>
          </a:r>
          <a:endParaRPr lang="en-US"/>
        </a:p>
      </dgm:t>
    </dgm:pt>
    <dgm:pt modelId="{4E49981E-3C4E-4122-9BA2-81AA7DEF9C8A}" type="parTrans" cxnId="{EA21401A-B552-434D-B686-68684F4B6DAA}">
      <dgm:prSet/>
      <dgm:spPr/>
      <dgm:t>
        <a:bodyPr/>
        <a:lstStyle/>
        <a:p>
          <a:endParaRPr lang="en-US"/>
        </a:p>
      </dgm:t>
    </dgm:pt>
    <dgm:pt modelId="{5068F8DB-FDA1-46F8-83BA-8770A870D561}" type="sibTrans" cxnId="{EA21401A-B552-434D-B686-68684F4B6DAA}">
      <dgm:prSet/>
      <dgm:spPr/>
      <dgm:t>
        <a:bodyPr/>
        <a:lstStyle/>
        <a:p>
          <a:endParaRPr lang="en-US"/>
        </a:p>
      </dgm:t>
    </dgm:pt>
    <dgm:pt modelId="{0709EA51-613D-4B55-981B-1322659BB66D}">
      <dgm:prSet phldr="0"/>
      <dgm:spPr/>
      <dgm:t>
        <a:bodyPr/>
        <a:lstStyle/>
        <a:p>
          <a:r>
            <a:rPr lang="en-US" b="0" dirty="0">
              <a:latin typeface="Calibri"/>
            </a:rPr>
            <a:t>Mitigation plan updated if AUGF</a:t>
          </a:r>
        </a:p>
      </dgm:t>
    </dgm:pt>
    <dgm:pt modelId="{A5795DE4-781C-4DB5-BEFD-ADCE2DE3CECA}" type="parTrans" cxnId="{A4A03872-D674-479F-9E81-ABBC6359C201}">
      <dgm:prSet/>
      <dgm:spPr/>
      <dgm:t>
        <a:bodyPr/>
        <a:lstStyle/>
        <a:p>
          <a:endParaRPr lang="en-US"/>
        </a:p>
      </dgm:t>
    </dgm:pt>
    <dgm:pt modelId="{3B63D2B5-E516-42DD-BE9A-6B258CBA4BC2}" type="sibTrans" cxnId="{A4A03872-D674-479F-9E81-ABBC6359C201}">
      <dgm:prSet/>
      <dgm:spPr/>
      <dgm:t>
        <a:bodyPr/>
        <a:lstStyle/>
        <a:p>
          <a:endParaRPr lang="en-US"/>
        </a:p>
      </dgm:t>
    </dgm:pt>
    <dgm:pt modelId="{D941959D-F885-4F59-84D4-E0BBA7FBE1CE}">
      <dgm:prSet phldr="0"/>
      <dgm:spPr/>
      <dgm:t>
        <a:bodyPr/>
        <a:lstStyle/>
        <a:p>
          <a:r>
            <a:rPr lang="en-US" b="0" dirty="0">
              <a:latin typeface="Calibri"/>
            </a:rPr>
            <a:t>Submitted to KHC </a:t>
          </a:r>
        </a:p>
      </dgm:t>
    </dgm:pt>
    <dgm:pt modelId="{86B770D6-EBCC-485C-883D-2E437B4FD587}" type="parTrans" cxnId="{C39C2FAF-B0DD-478F-9442-DBB1C78E0F69}">
      <dgm:prSet/>
      <dgm:spPr/>
      <dgm:t>
        <a:bodyPr/>
        <a:lstStyle/>
        <a:p>
          <a:endParaRPr lang="en-US"/>
        </a:p>
      </dgm:t>
    </dgm:pt>
    <dgm:pt modelId="{A804EB16-4BBC-4165-B1AD-6D2D4875D784}" type="sibTrans" cxnId="{C39C2FAF-B0DD-478F-9442-DBB1C78E0F69}">
      <dgm:prSet/>
      <dgm:spPr/>
      <dgm:t>
        <a:bodyPr/>
        <a:lstStyle/>
        <a:p>
          <a:endParaRPr lang="en-US"/>
        </a:p>
      </dgm:t>
    </dgm:pt>
    <dgm:pt modelId="{F837F674-1ADE-48E9-A81F-16A24111CAC8}">
      <dgm:prSet phldr="0"/>
      <dgm:spPr/>
      <dgm:t>
        <a:bodyPr/>
        <a:lstStyle/>
        <a:p>
          <a:pPr>
            <a:defRPr b="1"/>
          </a:pPr>
          <a:r>
            <a:rPr lang="en-US" b="0" dirty="0">
              <a:latin typeface="Calibri"/>
            </a:rPr>
            <a:t>Updated ERR received</a:t>
          </a:r>
        </a:p>
      </dgm:t>
    </dgm:pt>
    <dgm:pt modelId="{856D908E-2905-4C4E-923C-CEB495D0602F}" type="parTrans" cxnId="{CF2EBBA4-F2F0-4FFC-B969-3B306F474BA7}">
      <dgm:prSet/>
      <dgm:spPr/>
      <dgm:t>
        <a:bodyPr/>
        <a:lstStyle/>
        <a:p>
          <a:endParaRPr lang="en-US"/>
        </a:p>
      </dgm:t>
    </dgm:pt>
    <dgm:pt modelId="{751D379C-6458-43D0-BAA0-A80ADCF85889}" type="sibTrans" cxnId="{CF2EBBA4-F2F0-4FFC-B969-3B306F474BA7}">
      <dgm:prSet/>
      <dgm:spPr/>
      <dgm:t>
        <a:bodyPr/>
        <a:lstStyle/>
        <a:p>
          <a:endParaRPr lang="en-US"/>
        </a:p>
      </dgm:t>
    </dgm:pt>
    <dgm:pt modelId="{5F862ACD-17F2-4591-8433-A34F9BF7B05A}">
      <dgm:prSet phldr="0"/>
      <dgm:spPr/>
      <dgm:t>
        <a:bodyPr/>
        <a:lstStyle/>
        <a:p>
          <a:pPr rtl="0">
            <a:defRPr b="1"/>
          </a:pPr>
          <a:r>
            <a:rPr lang="en-US" b="0" dirty="0">
              <a:latin typeface="Calibri"/>
            </a:rPr>
            <a:t>Submit final draw</a:t>
          </a:r>
        </a:p>
      </dgm:t>
    </dgm:pt>
    <dgm:pt modelId="{A46FE18B-9E6B-4F0C-8881-76DBE9A6D050}" type="parTrans" cxnId="{B72EBF6A-B7C5-4D22-A7E4-BB2D567818D4}">
      <dgm:prSet/>
      <dgm:spPr/>
      <dgm:t>
        <a:bodyPr/>
        <a:lstStyle/>
        <a:p>
          <a:endParaRPr lang="en-US"/>
        </a:p>
      </dgm:t>
    </dgm:pt>
    <dgm:pt modelId="{EC800CBF-67B9-46FB-A892-82A947747876}" type="sibTrans" cxnId="{B72EBF6A-B7C5-4D22-A7E4-BB2D567818D4}">
      <dgm:prSet/>
      <dgm:spPr/>
      <dgm:t>
        <a:bodyPr/>
        <a:lstStyle/>
        <a:p>
          <a:endParaRPr lang="en-US"/>
        </a:p>
      </dgm:t>
    </dgm:pt>
    <dgm:pt modelId="{0754F4F9-FED2-48A5-BD68-3F723394AB95}" type="pres">
      <dgm:prSet presAssocID="{A05B5348-DC51-4B89-8125-258D7948680F}" presName="root" presStyleCnt="0">
        <dgm:presLayoutVars>
          <dgm:chMax/>
          <dgm:chPref/>
          <dgm:animLvl val="lvl"/>
        </dgm:presLayoutVars>
      </dgm:prSet>
      <dgm:spPr/>
    </dgm:pt>
    <dgm:pt modelId="{A0DBD53D-BD13-40B6-BF73-0D49797E0EEA}" type="pres">
      <dgm:prSet presAssocID="{A05B5348-DC51-4B89-8125-258D7948680F}" presName="divider" presStyleLbl="fgAcc1" presStyleIdx="0" presStyleCnt="7"/>
      <dgm:spPr>
        <a:solidFill>
          <a:schemeClr val="lt1">
            <a:alpha val="90000"/>
            <a:hueOff val="0"/>
            <a:satOff val="0"/>
            <a:lumOff val="0"/>
            <a:alphaOff val="0"/>
          </a:schemeClr>
        </a:solidFill>
        <a:ln w="19050" cap="flat" cmpd="sng" algn="ctr">
          <a:solidFill>
            <a:schemeClr val="accent3">
              <a:shade val="50000"/>
              <a:hueOff val="0"/>
              <a:satOff val="0"/>
              <a:lumOff val="0"/>
              <a:alphaOff val="0"/>
            </a:schemeClr>
          </a:solidFill>
          <a:prstDash val="solid"/>
          <a:tailEnd type="triangle" w="lg" len="lg"/>
        </a:ln>
        <a:effectLst/>
      </dgm:spPr>
    </dgm:pt>
    <dgm:pt modelId="{E596D726-A815-48F6-B56F-478BF53315EE}" type="pres">
      <dgm:prSet presAssocID="{A05B5348-DC51-4B89-8125-258D7948680F}" presName="nodes" presStyleCnt="0">
        <dgm:presLayoutVars>
          <dgm:chMax/>
          <dgm:chPref/>
          <dgm:animLvl val="lvl"/>
        </dgm:presLayoutVars>
      </dgm:prSet>
      <dgm:spPr/>
    </dgm:pt>
    <dgm:pt modelId="{FDA8BC64-D9CD-4100-A50A-4956359B3CFA}" type="pres">
      <dgm:prSet presAssocID="{43E623EA-7806-4058-AF62-CBA030D99779}" presName="composite" presStyleCnt="0"/>
      <dgm:spPr/>
    </dgm:pt>
    <dgm:pt modelId="{12A96D42-6A20-4A99-8640-A407B2CAF092}" type="pres">
      <dgm:prSet presAssocID="{43E623EA-7806-4058-AF62-CBA030D99779}" presName="ConnectorPoint" presStyleLbl="lnNode1" presStyleIdx="0" presStyleCnt="6"/>
      <dgm:spPr>
        <a:solidFill>
          <a:schemeClr val="accent3">
            <a:shade val="50000"/>
            <a:hueOff val="0"/>
            <a:satOff val="0"/>
            <a:lumOff val="0"/>
            <a:alphaOff val="0"/>
          </a:schemeClr>
        </a:solidFill>
        <a:ln w="6350" cap="flat" cmpd="sng" algn="ctr">
          <a:solidFill>
            <a:schemeClr val="lt1">
              <a:hueOff val="0"/>
              <a:satOff val="0"/>
              <a:lumOff val="0"/>
              <a:alphaOff val="0"/>
            </a:schemeClr>
          </a:solidFill>
          <a:prstDash val="solid"/>
        </a:ln>
        <a:effectLst/>
      </dgm:spPr>
    </dgm:pt>
    <dgm:pt modelId="{5D38BDD2-7D76-413D-B2AF-A782C3C5F01E}" type="pres">
      <dgm:prSet presAssocID="{43E623EA-7806-4058-AF62-CBA030D99779}" presName="DropPinPlaceHolder" presStyleCnt="0"/>
      <dgm:spPr/>
    </dgm:pt>
    <dgm:pt modelId="{FE64BD0B-AAD7-4AEC-9EB5-E2FA30F58C51}" type="pres">
      <dgm:prSet presAssocID="{43E623EA-7806-4058-AF62-CBA030D99779}" presName="DropPin" presStyleLbl="alignNode1" presStyleIdx="0" presStyleCnt="6"/>
      <dgm:spPr/>
    </dgm:pt>
    <dgm:pt modelId="{49AD01F2-1714-4ECB-B452-6FAE889F2ACA}" type="pres">
      <dgm:prSet presAssocID="{43E623EA-7806-4058-AF62-CBA030D99779}" presName="Ellipse" presStyleLbl="fgAcc1" presStyleIdx="1" presStyleCnt="7"/>
      <dgm:spPr>
        <a:solidFill>
          <a:schemeClr val="lt1">
            <a:alpha val="90000"/>
            <a:hueOff val="0"/>
            <a:satOff val="0"/>
            <a:lumOff val="0"/>
            <a:alphaOff val="0"/>
          </a:schemeClr>
        </a:solidFill>
        <a:ln w="25400" cap="flat" cmpd="sng" algn="ctr">
          <a:noFill/>
          <a:prstDash val="solid"/>
        </a:ln>
        <a:effectLst/>
      </dgm:spPr>
    </dgm:pt>
    <dgm:pt modelId="{C9EA8CDD-57A8-4B12-8353-5C4CE7B7AD4F}" type="pres">
      <dgm:prSet presAssocID="{43E623EA-7806-4058-AF62-CBA030D99779}" presName="L2TextContainer" presStyleLbl="revTx" presStyleIdx="0" presStyleCnt="12">
        <dgm:presLayoutVars>
          <dgm:bulletEnabled val="1"/>
        </dgm:presLayoutVars>
      </dgm:prSet>
      <dgm:spPr/>
    </dgm:pt>
    <dgm:pt modelId="{77F4819B-DCB6-434A-A892-DFC98D390937}" type="pres">
      <dgm:prSet presAssocID="{43E623EA-7806-4058-AF62-CBA030D99779}" presName="L1TextContainer" presStyleLbl="revTx" presStyleIdx="1" presStyleCnt="12">
        <dgm:presLayoutVars>
          <dgm:chMax val="1"/>
          <dgm:chPref val="1"/>
          <dgm:bulletEnabled val="1"/>
        </dgm:presLayoutVars>
      </dgm:prSet>
      <dgm:spPr/>
    </dgm:pt>
    <dgm:pt modelId="{DF97A98F-EE38-4809-B824-EC74AF0DC38E}" type="pres">
      <dgm:prSet presAssocID="{43E623EA-7806-4058-AF62-CBA030D99779}" presName="ConnectLine" presStyleLbl="sibTrans1D1" presStyleIdx="0" presStyleCnt="6"/>
      <dgm:spPr>
        <a:noFill/>
        <a:ln w="12700" cap="flat" cmpd="sng" algn="ctr">
          <a:solidFill>
            <a:schemeClr val="accent3">
              <a:shade val="90000"/>
              <a:hueOff val="0"/>
              <a:satOff val="0"/>
              <a:lumOff val="0"/>
              <a:alphaOff val="0"/>
            </a:schemeClr>
          </a:solidFill>
          <a:prstDash val="dash"/>
        </a:ln>
        <a:effectLst/>
      </dgm:spPr>
    </dgm:pt>
    <dgm:pt modelId="{C6A5EA09-E2FA-4E5A-ADDE-E85E8940181E}" type="pres">
      <dgm:prSet presAssocID="{43E623EA-7806-4058-AF62-CBA030D99779}" presName="EmptyPlaceHolder" presStyleCnt="0"/>
      <dgm:spPr/>
    </dgm:pt>
    <dgm:pt modelId="{44B1C77A-5EDD-48AD-A7E1-55F105178FBE}" type="pres">
      <dgm:prSet presAssocID="{1004A25E-F038-4058-8371-62DDCEEB1065}" presName="spaceBetweenRectangles" presStyleCnt="0"/>
      <dgm:spPr/>
    </dgm:pt>
    <dgm:pt modelId="{10B64657-1F5C-48DA-B369-D57B5F38E7FE}" type="pres">
      <dgm:prSet presAssocID="{A4A338D4-10F1-4406-8EE7-E6F5EF31DD75}" presName="composite" presStyleCnt="0"/>
      <dgm:spPr/>
    </dgm:pt>
    <dgm:pt modelId="{12B396AD-AC04-4D70-9E42-74D2313CF5D5}" type="pres">
      <dgm:prSet presAssocID="{A4A338D4-10F1-4406-8EE7-E6F5EF31DD75}" presName="ConnectorPoint" presStyleLbl="lnNode1" presStyleIdx="1" presStyleCnt="6"/>
      <dgm:spPr>
        <a:solidFill>
          <a:schemeClr val="accent3">
            <a:shade val="50000"/>
            <a:hueOff val="214045"/>
            <a:satOff val="-3415"/>
            <a:lumOff val="32886"/>
            <a:alphaOff val="0"/>
          </a:schemeClr>
        </a:solidFill>
        <a:ln w="6350" cap="flat" cmpd="sng" algn="ctr">
          <a:solidFill>
            <a:schemeClr val="lt1">
              <a:hueOff val="0"/>
              <a:satOff val="0"/>
              <a:lumOff val="0"/>
              <a:alphaOff val="0"/>
            </a:schemeClr>
          </a:solidFill>
          <a:prstDash val="solid"/>
        </a:ln>
        <a:effectLst/>
      </dgm:spPr>
    </dgm:pt>
    <dgm:pt modelId="{622EC439-F277-4C3E-A15C-D0FFCE5D4D20}" type="pres">
      <dgm:prSet presAssocID="{A4A338D4-10F1-4406-8EE7-E6F5EF31DD75}" presName="DropPinPlaceHolder" presStyleCnt="0"/>
      <dgm:spPr/>
    </dgm:pt>
    <dgm:pt modelId="{B08B52F0-1764-4F97-934E-514A53180550}" type="pres">
      <dgm:prSet presAssocID="{A4A338D4-10F1-4406-8EE7-E6F5EF31DD75}" presName="DropPin" presStyleLbl="alignNode1" presStyleIdx="1" presStyleCnt="6"/>
      <dgm:spPr/>
    </dgm:pt>
    <dgm:pt modelId="{D17E09BB-5EB4-40D3-8812-F426D4387908}" type="pres">
      <dgm:prSet presAssocID="{A4A338D4-10F1-4406-8EE7-E6F5EF31DD75}" presName="Ellipse" presStyleLbl="fgAcc1" presStyleIdx="2" presStyleCnt="7"/>
      <dgm:spPr>
        <a:solidFill>
          <a:schemeClr val="lt1">
            <a:alpha val="90000"/>
            <a:hueOff val="0"/>
            <a:satOff val="0"/>
            <a:lumOff val="0"/>
            <a:alphaOff val="0"/>
          </a:schemeClr>
        </a:solidFill>
        <a:ln w="25400" cap="flat" cmpd="sng" algn="ctr">
          <a:noFill/>
          <a:prstDash val="solid"/>
        </a:ln>
        <a:effectLst/>
      </dgm:spPr>
    </dgm:pt>
    <dgm:pt modelId="{3FC12E5C-8D65-4439-88C8-B5EBB0DD1ABE}" type="pres">
      <dgm:prSet presAssocID="{A4A338D4-10F1-4406-8EE7-E6F5EF31DD75}" presName="L2TextContainer" presStyleLbl="revTx" presStyleIdx="2" presStyleCnt="12">
        <dgm:presLayoutVars>
          <dgm:bulletEnabled val="1"/>
        </dgm:presLayoutVars>
      </dgm:prSet>
      <dgm:spPr/>
    </dgm:pt>
    <dgm:pt modelId="{4AC1513F-5BC2-4A34-9ACD-DA0DBD2660CF}" type="pres">
      <dgm:prSet presAssocID="{A4A338D4-10F1-4406-8EE7-E6F5EF31DD75}" presName="L1TextContainer" presStyleLbl="revTx" presStyleIdx="3" presStyleCnt="12">
        <dgm:presLayoutVars>
          <dgm:chMax val="1"/>
          <dgm:chPref val="1"/>
          <dgm:bulletEnabled val="1"/>
        </dgm:presLayoutVars>
      </dgm:prSet>
      <dgm:spPr/>
    </dgm:pt>
    <dgm:pt modelId="{279576BF-C3A1-44C5-8B42-322B99E0D5A7}" type="pres">
      <dgm:prSet presAssocID="{A4A338D4-10F1-4406-8EE7-E6F5EF31DD75}" presName="ConnectLine" presStyleLbl="sibTrans1D1" presStyleIdx="1" presStyleCnt="6"/>
      <dgm:spPr>
        <a:noFill/>
        <a:ln w="12700" cap="flat" cmpd="sng" algn="ctr">
          <a:solidFill>
            <a:schemeClr val="accent3">
              <a:shade val="90000"/>
              <a:hueOff val="224272"/>
              <a:satOff val="-4806"/>
              <a:lumOff val="24650"/>
              <a:alphaOff val="0"/>
            </a:schemeClr>
          </a:solidFill>
          <a:prstDash val="dash"/>
        </a:ln>
        <a:effectLst/>
      </dgm:spPr>
    </dgm:pt>
    <dgm:pt modelId="{570AA570-CE79-48A3-808E-05841111C2D7}" type="pres">
      <dgm:prSet presAssocID="{A4A338D4-10F1-4406-8EE7-E6F5EF31DD75}" presName="EmptyPlaceHolder" presStyleCnt="0"/>
      <dgm:spPr/>
    </dgm:pt>
    <dgm:pt modelId="{DA39B04E-E0FB-4D51-9BB9-7C6A2EF97DC5}" type="pres">
      <dgm:prSet presAssocID="{57B0399E-B86D-41B8-B173-AE247AFDAE25}" presName="spaceBetweenRectangles" presStyleCnt="0"/>
      <dgm:spPr/>
    </dgm:pt>
    <dgm:pt modelId="{448A2EB5-90FE-42C4-B696-B65FD3C47D5C}" type="pres">
      <dgm:prSet presAssocID="{FA77B0C5-4AA2-45BE-BDB5-5533A2B9F8FE}" presName="composite" presStyleCnt="0"/>
      <dgm:spPr/>
    </dgm:pt>
    <dgm:pt modelId="{D32CCC83-3080-4B4E-8E9C-D278EDB8EDB3}" type="pres">
      <dgm:prSet presAssocID="{FA77B0C5-4AA2-45BE-BDB5-5533A2B9F8FE}" presName="ConnectorPoint" presStyleLbl="lnNode1" presStyleIdx="2" presStyleCnt="6"/>
      <dgm:spPr>
        <a:solidFill>
          <a:schemeClr val="accent3">
            <a:shade val="50000"/>
            <a:hueOff val="133778"/>
            <a:satOff val="-2135"/>
            <a:lumOff val="20553"/>
            <a:alphaOff val="0"/>
          </a:schemeClr>
        </a:solidFill>
        <a:ln w="6350" cap="flat" cmpd="sng" algn="ctr">
          <a:solidFill>
            <a:schemeClr val="lt1">
              <a:hueOff val="0"/>
              <a:satOff val="0"/>
              <a:lumOff val="0"/>
              <a:alphaOff val="0"/>
            </a:schemeClr>
          </a:solidFill>
          <a:prstDash val="solid"/>
        </a:ln>
        <a:effectLst/>
      </dgm:spPr>
    </dgm:pt>
    <dgm:pt modelId="{3301FDEC-D50C-4A5E-8AE6-D2C5BFA17B6B}" type="pres">
      <dgm:prSet presAssocID="{FA77B0C5-4AA2-45BE-BDB5-5533A2B9F8FE}" presName="DropPinPlaceHolder" presStyleCnt="0"/>
      <dgm:spPr/>
    </dgm:pt>
    <dgm:pt modelId="{79BC43D4-F05F-420B-9F34-E63C22E762DD}" type="pres">
      <dgm:prSet presAssocID="{FA77B0C5-4AA2-45BE-BDB5-5533A2B9F8FE}" presName="DropPin" presStyleLbl="alignNode1" presStyleIdx="2" presStyleCnt="6"/>
      <dgm:spPr/>
    </dgm:pt>
    <dgm:pt modelId="{1E58EC42-8150-42AF-BD1C-CF669D9AB164}" type="pres">
      <dgm:prSet presAssocID="{FA77B0C5-4AA2-45BE-BDB5-5533A2B9F8FE}" presName="Ellipse" presStyleLbl="fgAcc1" presStyleIdx="3" presStyleCnt="7"/>
      <dgm:spPr>
        <a:solidFill>
          <a:schemeClr val="lt1">
            <a:alpha val="90000"/>
            <a:hueOff val="0"/>
            <a:satOff val="0"/>
            <a:lumOff val="0"/>
            <a:alphaOff val="0"/>
          </a:schemeClr>
        </a:solidFill>
        <a:ln w="25400" cap="flat" cmpd="sng" algn="ctr">
          <a:noFill/>
          <a:prstDash val="solid"/>
        </a:ln>
        <a:effectLst/>
      </dgm:spPr>
    </dgm:pt>
    <dgm:pt modelId="{E472F337-E444-4F6E-A7AA-5E7D3501B92E}" type="pres">
      <dgm:prSet presAssocID="{FA77B0C5-4AA2-45BE-BDB5-5533A2B9F8FE}" presName="L2TextContainer" presStyleLbl="revTx" presStyleIdx="4" presStyleCnt="12">
        <dgm:presLayoutVars>
          <dgm:bulletEnabled val="1"/>
        </dgm:presLayoutVars>
      </dgm:prSet>
      <dgm:spPr/>
    </dgm:pt>
    <dgm:pt modelId="{B09F7D88-881F-4C86-A709-0F59002D6038}" type="pres">
      <dgm:prSet presAssocID="{FA77B0C5-4AA2-45BE-BDB5-5533A2B9F8FE}" presName="L1TextContainer" presStyleLbl="revTx" presStyleIdx="5" presStyleCnt="12">
        <dgm:presLayoutVars>
          <dgm:chMax val="1"/>
          <dgm:chPref val="1"/>
          <dgm:bulletEnabled val="1"/>
        </dgm:presLayoutVars>
      </dgm:prSet>
      <dgm:spPr/>
    </dgm:pt>
    <dgm:pt modelId="{A1860FBE-9C92-4B9E-AB21-7FE9328420E2}" type="pres">
      <dgm:prSet presAssocID="{FA77B0C5-4AA2-45BE-BDB5-5533A2B9F8FE}" presName="ConnectLine" presStyleLbl="sibTrans1D1" presStyleIdx="2" presStyleCnt="6"/>
      <dgm:spPr>
        <a:noFill/>
        <a:ln w="12700" cap="flat" cmpd="sng" algn="ctr">
          <a:solidFill>
            <a:schemeClr val="accent3">
              <a:shade val="90000"/>
              <a:hueOff val="140170"/>
              <a:satOff val="-3004"/>
              <a:lumOff val="15406"/>
              <a:alphaOff val="0"/>
            </a:schemeClr>
          </a:solidFill>
          <a:prstDash val="dash"/>
        </a:ln>
        <a:effectLst/>
      </dgm:spPr>
    </dgm:pt>
    <dgm:pt modelId="{5E2070EB-B271-4451-B693-878F10C14F2D}" type="pres">
      <dgm:prSet presAssocID="{FA77B0C5-4AA2-45BE-BDB5-5533A2B9F8FE}" presName="EmptyPlaceHolder" presStyleCnt="0"/>
      <dgm:spPr/>
    </dgm:pt>
    <dgm:pt modelId="{AA74EEB0-256D-4A31-9A6F-791F49415EFA}" type="pres">
      <dgm:prSet presAssocID="{B7C640BF-5D44-4974-9054-1AFC5387C073}" presName="spaceBetweenRectangles" presStyleCnt="0"/>
      <dgm:spPr/>
    </dgm:pt>
    <dgm:pt modelId="{991642E2-7D26-4B64-8A0F-F0C87E90AAD1}" type="pres">
      <dgm:prSet presAssocID="{4F6DAFF4-41C0-442B-9411-5D71BA94DDC9}" presName="composite" presStyleCnt="0"/>
      <dgm:spPr/>
    </dgm:pt>
    <dgm:pt modelId="{4EEC42E4-1ECC-4842-9F0A-33CC746C09B9}" type="pres">
      <dgm:prSet presAssocID="{4F6DAFF4-41C0-442B-9411-5D71BA94DDC9}" presName="ConnectorPoint" presStyleLbl="lnNode1" presStyleIdx="3" presStyleCnt="6"/>
      <dgm:spPr>
        <a:solidFill>
          <a:schemeClr val="accent3">
            <a:shade val="50000"/>
            <a:hueOff val="267556"/>
            <a:satOff val="-4269"/>
            <a:lumOff val="41107"/>
            <a:alphaOff val="0"/>
          </a:schemeClr>
        </a:solidFill>
        <a:ln w="6350" cap="flat" cmpd="sng" algn="ctr">
          <a:solidFill>
            <a:schemeClr val="lt1">
              <a:hueOff val="0"/>
              <a:satOff val="0"/>
              <a:lumOff val="0"/>
              <a:alphaOff val="0"/>
            </a:schemeClr>
          </a:solidFill>
          <a:prstDash val="solid"/>
        </a:ln>
        <a:effectLst/>
      </dgm:spPr>
    </dgm:pt>
    <dgm:pt modelId="{476990FD-6EAF-4DB2-B21F-B4238AF71066}" type="pres">
      <dgm:prSet presAssocID="{4F6DAFF4-41C0-442B-9411-5D71BA94DDC9}" presName="DropPinPlaceHolder" presStyleCnt="0"/>
      <dgm:spPr/>
    </dgm:pt>
    <dgm:pt modelId="{D8A6F519-B6AC-4FFD-B43A-E742812C8238}" type="pres">
      <dgm:prSet presAssocID="{4F6DAFF4-41C0-442B-9411-5D71BA94DDC9}" presName="DropPin" presStyleLbl="alignNode1" presStyleIdx="3" presStyleCnt="6"/>
      <dgm:spPr/>
    </dgm:pt>
    <dgm:pt modelId="{EE89D30B-3DD0-420E-9812-9B618F30F811}" type="pres">
      <dgm:prSet presAssocID="{4F6DAFF4-41C0-442B-9411-5D71BA94DDC9}" presName="Ellipse" presStyleLbl="fgAcc1" presStyleIdx="4" presStyleCnt="7"/>
      <dgm:spPr>
        <a:solidFill>
          <a:schemeClr val="lt1">
            <a:alpha val="90000"/>
            <a:hueOff val="0"/>
            <a:satOff val="0"/>
            <a:lumOff val="0"/>
            <a:alphaOff val="0"/>
          </a:schemeClr>
        </a:solidFill>
        <a:ln w="25400" cap="flat" cmpd="sng" algn="ctr">
          <a:noFill/>
          <a:prstDash val="solid"/>
        </a:ln>
        <a:effectLst/>
      </dgm:spPr>
    </dgm:pt>
    <dgm:pt modelId="{18B66A70-F4C3-4653-B31F-11BEC38FF05F}" type="pres">
      <dgm:prSet presAssocID="{4F6DAFF4-41C0-442B-9411-5D71BA94DDC9}" presName="L2TextContainer" presStyleLbl="revTx" presStyleIdx="6" presStyleCnt="12">
        <dgm:presLayoutVars>
          <dgm:bulletEnabled val="1"/>
        </dgm:presLayoutVars>
      </dgm:prSet>
      <dgm:spPr/>
    </dgm:pt>
    <dgm:pt modelId="{A8CF6F01-B326-48DF-BFD9-6A7E6206E41B}" type="pres">
      <dgm:prSet presAssocID="{4F6DAFF4-41C0-442B-9411-5D71BA94DDC9}" presName="L1TextContainer" presStyleLbl="revTx" presStyleIdx="7" presStyleCnt="12">
        <dgm:presLayoutVars>
          <dgm:chMax val="1"/>
          <dgm:chPref val="1"/>
          <dgm:bulletEnabled val="1"/>
        </dgm:presLayoutVars>
      </dgm:prSet>
      <dgm:spPr/>
    </dgm:pt>
    <dgm:pt modelId="{AE4AFD2F-86A6-484B-8069-5EBFB330B8A7}" type="pres">
      <dgm:prSet presAssocID="{4F6DAFF4-41C0-442B-9411-5D71BA94DDC9}" presName="ConnectLine" presStyleLbl="sibTrans1D1" presStyleIdx="3" presStyleCnt="6"/>
      <dgm:spPr>
        <a:noFill/>
        <a:ln w="12700" cap="flat" cmpd="sng" algn="ctr">
          <a:solidFill>
            <a:schemeClr val="accent3">
              <a:shade val="90000"/>
              <a:hueOff val="280340"/>
              <a:satOff val="-6007"/>
              <a:lumOff val="30812"/>
              <a:alphaOff val="0"/>
            </a:schemeClr>
          </a:solidFill>
          <a:prstDash val="dash"/>
        </a:ln>
        <a:effectLst/>
      </dgm:spPr>
    </dgm:pt>
    <dgm:pt modelId="{7BD0722A-FC1C-4779-9BFA-3CEE4B55FB62}" type="pres">
      <dgm:prSet presAssocID="{4F6DAFF4-41C0-442B-9411-5D71BA94DDC9}" presName="EmptyPlaceHolder" presStyleCnt="0"/>
      <dgm:spPr/>
    </dgm:pt>
    <dgm:pt modelId="{49A7F4AB-76EA-4FB8-839A-B653506D876D}" type="pres">
      <dgm:prSet presAssocID="{AEB00A58-8D4F-4852-98CB-5A1C48251C74}" presName="spaceBetweenRectangles" presStyleCnt="0"/>
      <dgm:spPr/>
    </dgm:pt>
    <dgm:pt modelId="{88C78CC4-FEC7-4C21-8828-6BC6C8D096C8}" type="pres">
      <dgm:prSet presAssocID="{E2FCED3F-E115-4185-A561-46F7EC6155F6}" presName="composite" presStyleCnt="0"/>
      <dgm:spPr/>
    </dgm:pt>
    <dgm:pt modelId="{5D3CA0EF-2398-4821-9B0F-B73154F8C75C}" type="pres">
      <dgm:prSet presAssocID="{E2FCED3F-E115-4185-A561-46F7EC6155F6}" presName="ConnectorPoint" presStyleLbl="lnNode1" presStyleIdx="4" presStyleCnt="6"/>
      <dgm:spPr>
        <a:solidFill>
          <a:schemeClr val="accent3">
            <a:shade val="50000"/>
            <a:hueOff val="178371"/>
            <a:satOff val="-2846"/>
            <a:lumOff val="27405"/>
            <a:alphaOff val="0"/>
          </a:schemeClr>
        </a:solidFill>
        <a:ln w="6350" cap="flat" cmpd="sng" algn="ctr">
          <a:solidFill>
            <a:schemeClr val="lt1">
              <a:hueOff val="0"/>
              <a:satOff val="0"/>
              <a:lumOff val="0"/>
              <a:alphaOff val="0"/>
            </a:schemeClr>
          </a:solidFill>
          <a:prstDash val="solid"/>
        </a:ln>
        <a:effectLst/>
      </dgm:spPr>
    </dgm:pt>
    <dgm:pt modelId="{0F352C63-4E7C-4E4C-8115-A44A7D5080C9}" type="pres">
      <dgm:prSet presAssocID="{E2FCED3F-E115-4185-A561-46F7EC6155F6}" presName="DropPinPlaceHolder" presStyleCnt="0"/>
      <dgm:spPr/>
    </dgm:pt>
    <dgm:pt modelId="{C8D0809B-23F5-4E7F-A1CE-53E5E8B48AC9}" type="pres">
      <dgm:prSet presAssocID="{E2FCED3F-E115-4185-A561-46F7EC6155F6}" presName="DropPin" presStyleLbl="alignNode1" presStyleIdx="4" presStyleCnt="6"/>
      <dgm:spPr/>
    </dgm:pt>
    <dgm:pt modelId="{931035A2-5564-4534-8247-9DC6DC8A461D}" type="pres">
      <dgm:prSet presAssocID="{E2FCED3F-E115-4185-A561-46F7EC6155F6}" presName="Ellipse" presStyleLbl="fgAcc1" presStyleIdx="5" presStyleCnt="7"/>
      <dgm:spPr>
        <a:solidFill>
          <a:schemeClr val="lt1">
            <a:alpha val="90000"/>
            <a:hueOff val="0"/>
            <a:satOff val="0"/>
            <a:lumOff val="0"/>
            <a:alphaOff val="0"/>
          </a:schemeClr>
        </a:solidFill>
        <a:ln w="25400" cap="flat" cmpd="sng" algn="ctr">
          <a:noFill/>
          <a:prstDash val="solid"/>
        </a:ln>
        <a:effectLst/>
      </dgm:spPr>
    </dgm:pt>
    <dgm:pt modelId="{9E7F80C3-5FBD-4FDB-A8D6-296B58431576}" type="pres">
      <dgm:prSet presAssocID="{E2FCED3F-E115-4185-A561-46F7EC6155F6}" presName="L2TextContainer" presStyleLbl="revTx" presStyleIdx="8" presStyleCnt="12">
        <dgm:presLayoutVars>
          <dgm:bulletEnabled val="1"/>
        </dgm:presLayoutVars>
      </dgm:prSet>
      <dgm:spPr/>
    </dgm:pt>
    <dgm:pt modelId="{91CC4102-8786-400C-9A35-69DFFE0F61DC}" type="pres">
      <dgm:prSet presAssocID="{E2FCED3F-E115-4185-A561-46F7EC6155F6}" presName="L1TextContainer" presStyleLbl="revTx" presStyleIdx="9" presStyleCnt="12">
        <dgm:presLayoutVars>
          <dgm:chMax val="1"/>
          <dgm:chPref val="1"/>
          <dgm:bulletEnabled val="1"/>
        </dgm:presLayoutVars>
      </dgm:prSet>
      <dgm:spPr/>
    </dgm:pt>
    <dgm:pt modelId="{D294B769-AD65-43C3-9F32-741E63E5F8F6}" type="pres">
      <dgm:prSet presAssocID="{E2FCED3F-E115-4185-A561-46F7EC6155F6}" presName="ConnectLine" presStyleLbl="sibTrans1D1" presStyleIdx="4" presStyleCnt="6"/>
      <dgm:spPr>
        <a:noFill/>
        <a:ln w="12700" cap="flat" cmpd="sng" algn="ctr">
          <a:solidFill>
            <a:schemeClr val="accent3">
              <a:shade val="90000"/>
              <a:hueOff val="186893"/>
              <a:satOff val="-4005"/>
              <a:lumOff val="20541"/>
              <a:alphaOff val="0"/>
            </a:schemeClr>
          </a:solidFill>
          <a:prstDash val="dash"/>
        </a:ln>
        <a:effectLst/>
      </dgm:spPr>
    </dgm:pt>
    <dgm:pt modelId="{AE31597A-9C6D-4AA6-A8F5-525BB49EE5BF}" type="pres">
      <dgm:prSet presAssocID="{E2FCED3F-E115-4185-A561-46F7EC6155F6}" presName="EmptyPlaceHolder" presStyleCnt="0"/>
      <dgm:spPr/>
    </dgm:pt>
    <dgm:pt modelId="{6B32F0E1-0E81-4AB8-8B34-B0C0C2165181}" type="pres">
      <dgm:prSet presAssocID="{6847C3B9-6DBE-462F-AB33-38DED48A9827}" presName="spaceBetweenRectangles" presStyleCnt="0"/>
      <dgm:spPr/>
    </dgm:pt>
    <dgm:pt modelId="{23EF5632-323C-40C5-AC6E-FAE3A570687F}" type="pres">
      <dgm:prSet presAssocID="{F837F674-1ADE-48E9-A81F-16A24111CAC8}" presName="composite" presStyleCnt="0"/>
      <dgm:spPr/>
    </dgm:pt>
    <dgm:pt modelId="{0F9A1427-EA4C-4A88-9DBE-9FB99C5F77FE}" type="pres">
      <dgm:prSet presAssocID="{F837F674-1ADE-48E9-A81F-16A24111CAC8}" presName="ConnectorPoint" presStyleLbl="lnNode1" presStyleIdx="5" presStyleCnt="6"/>
      <dgm:spPr>
        <a:solidFill>
          <a:schemeClr val="accent3">
            <a:shade val="50000"/>
            <a:hueOff val="89185"/>
            <a:satOff val="-1423"/>
            <a:lumOff val="13702"/>
            <a:alphaOff val="0"/>
          </a:schemeClr>
        </a:solidFill>
        <a:ln w="6350" cap="flat" cmpd="sng" algn="ctr">
          <a:solidFill>
            <a:schemeClr val="lt1">
              <a:hueOff val="0"/>
              <a:satOff val="0"/>
              <a:lumOff val="0"/>
              <a:alphaOff val="0"/>
            </a:schemeClr>
          </a:solidFill>
          <a:prstDash val="solid"/>
        </a:ln>
        <a:effectLst/>
      </dgm:spPr>
    </dgm:pt>
    <dgm:pt modelId="{0F8CB9E9-7AC2-4177-87E9-94B51D873F8B}" type="pres">
      <dgm:prSet presAssocID="{F837F674-1ADE-48E9-A81F-16A24111CAC8}" presName="DropPinPlaceHolder" presStyleCnt="0"/>
      <dgm:spPr/>
    </dgm:pt>
    <dgm:pt modelId="{4016D263-8480-4182-BF7E-09DB13912ED6}" type="pres">
      <dgm:prSet presAssocID="{F837F674-1ADE-48E9-A81F-16A24111CAC8}" presName="DropPin" presStyleLbl="alignNode1" presStyleIdx="5" presStyleCnt="6"/>
      <dgm:spPr/>
    </dgm:pt>
    <dgm:pt modelId="{C2346A2A-2521-4479-A52C-94ED2E9C5CA4}" type="pres">
      <dgm:prSet presAssocID="{F837F674-1ADE-48E9-A81F-16A24111CAC8}" presName="Ellipse" presStyleLbl="fgAcc1" presStyleIdx="6" presStyleCnt="7"/>
      <dgm:spPr>
        <a:solidFill>
          <a:schemeClr val="lt1">
            <a:alpha val="90000"/>
            <a:hueOff val="0"/>
            <a:satOff val="0"/>
            <a:lumOff val="0"/>
            <a:alphaOff val="0"/>
          </a:schemeClr>
        </a:solidFill>
        <a:ln w="25400" cap="flat" cmpd="sng" algn="ctr">
          <a:noFill/>
          <a:prstDash val="solid"/>
        </a:ln>
        <a:effectLst/>
      </dgm:spPr>
    </dgm:pt>
    <dgm:pt modelId="{50CBCC3A-F038-445D-BA74-634C28A476D7}" type="pres">
      <dgm:prSet presAssocID="{F837F674-1ADE-48E9-A81F-16A24111CAC8}" presName="L2TextContainer" presStyleLbl="revTx" presStyleIdx="10" presStyleCnt="12">
        <dgm:presLayoutVars>
          <dgm:bulletEnabled val="1"/>
        </dgm:presLayoutVars>
      </dgm:prSet>
      <dgm:spPr/>
    </dgm:pt>
    <dgm:pt modelId="{49E73B14-3F7C-4BAF-90F1-255A337AACDF}" type="pres">
      <dgm:prSet presAssocID="{F837F674-1ADE-48E9-A81F-16A24111CAC8}" presName="L1TextContainer" presStyleLbl="revTx" presStyleIdx="11" presStyleCnt="12">
        <dgm:presLayoutVars>
          <dgm:chMax val="1"/>
          <dgm:chPref val="1"/>
          <dgm:bulletEnabled val="1"/>
        </dgm:presLayoutVars>
      </dgm:prSet>
      <dgm:spPr/>
    </dgm:pt>
    <dgm:pt modelId="{492614E6-6B58-437B-8F3B-4A7E3004BCB7}" type="pres">
      <dgm:prSet presAssocID="{F837F674-1ADE-48E9-A81F-16A24111CAC8}" presName="ConnectLine" presStyleLbl="sibTrans1D1" presStyleIdx="5" presStyleCnt="6"/>
      <dgm:spPr>
        <a:noFill/>
        <a:ln w="12700" cap="flat" cmpd="sng" algn="ctr">
          <a:solidFill>
            <a:schemeClr val="accent3">
              <a:shade val="90000"/>
              <a:hueOff val="93447"/>
              <a:satOff val="-2002"/>
              <a:lumOff val="10271"/>
              <a:alphaOff val="0"/>
            </a:schemeClr>
          </a:solidFill>
          <a:prstDash val="dash"/>
        </a:ln>
        <a:effectLst/>
      </dgm:spPr>
    </dgm:pt>
    <dgm:pt modelId="{CF4B5556-48CD-491F-A21E-BD8C1C2DA2D2}" type="pres">
      <dgm:prSet presAssocID="{F837F674-1ADE-48E9-A81F-16A24111CAC8}" presName="EmptyPlaceHolder" presStyleCnt="0"/>
      <dgm:spPr/>
    </dgm:pt>
  </dgm:ptLst>
  <dgm:cxnLst>
    <dgm:cxn modelId="{EA21401A-B552-434D-B686-68684F4B6DAA}" srcId="{FA77B0C5-4AA2-45BE-BDB5-5533A2B9F8FE}" destId="{C1917896-2B83-4A3A-A938-7537EB4CFAE3}" srcOrd="1" destOrd="0" parTransId="{4E49981E-3C4E-4122-9BA2-81AA7DEF9C8A}" sibTransId="{5068F8DB-FDA1-46F8-83BA-8770A870D561}"/>
    <dgm:cxn modelId="{D5B59F29-04D1-4458-89AA-3A75582592BF}" type="presOf" srcId="{E2FCED3F-E115-4185-A561-46F7EC6155F6}" destId="{91CC4102-8786-400C-9A35-69DFFE0F61DC}" srcOrd="0" destOrd="0" presId="urn:microsoft.com/office/officeart/2017/3/layout/DropPinTimeline"/>
    <dgm:cxn modelId="{82DDD22D-66C7-4F3F-95FD-AA7AF7ABC8DC}" type="presOf" srcId="{FA77B0C5-4AA2-45BE-BDB5-5533A2B9F8FE}" destId="{B09F7D88-881F-4C86-A709-0F59002D6038}" srcOrd="0" destOrd="0" presId="urn:microsoft.com/office/officeart/2017/3/layout/DropPinTimeline"/>
    <dgm:cxn modelId="{8F3E2135-B124-4EAD-B603-C131025E2687}" srcId="{A05B5348-DC51-4B89-8125-258D7948680F}" destId="{E2FCED3F-E115-4185-A561-46F7EC6155F6}" srcOrd="4" destOrd="0" parTransId="{2D325FA1-DAAB-459E-847C-69EBFD089F5C}" sibTransId="{6847C3B9-6DBE-462F-AB33-38DED48A9827}"/>
    <dgm:cxn modelId="{76F0523C-BFA6-4D3A-B8ED-7E26A24E2592}" srcId="{43E623EA-7806-4058-AF62-CBA030D99779}" destId="{F5E86CF2-882A-4688-AB2A-74D2C4A38D50}" srcOrd="2" destOrd="0" parTransId="{67C7AC74-A9BA-4992-BE64-BCE2136666C7}" sibTransId="{EA3B1DFC-6E5A-45CD-A08D-AE0012E07649}"/>
    <dgm:cxn modelId="{C899685C-E4E9-4493-8A9E-B36B1FA1DB0B}" srcId="{A05B5348-DC51-4B89-8125-258D7948680F}" destId="{A4A338D4-10F1-4406-8EE7-E6F5EF31DD75}" srcOrd="1" destOrd="0" parTransId="{14DB5353-5F10-4543-874F-6D9AAD10003C}" sibTransId="{57B0399E-B86D-41B8-B173-AE247AFDAE25}"/>
    <dgm:cxn modelId="{2AC58962-86BE-427F-BCAC-62A1758A480A}" srcId="{A4A338D4-10F1-4406-8EE7-E6F5EF31DD75}" destId="{CBA61CC4-BC48-4C29-9AAE-EC9333DC0ADB}" srcOrd="0" destOrd="0" parTransId="{5CF1BCDC-DF04-4E7B-A9CA-2EA8DD3EF80C}" sibTransId="{DCE84DBF-F16C-4043-88A6-EBE2990CC026}"/>
    <dgm:cxn modelId="{B72EBF6A-B7C5-4D22-A7E4-BB2D567818D4}" srcId="{F837F674-1ADE-48E9-A81F-16A24111CAC8}" destId="{5F862ACD-17F2-4591-8433-A34F9BF7B05A}" srcOrd="0" destOrd="0" parTransId="{A46FE18B-9E6B-4F0C-8881-76DBE9A6D050}" sibTransId="{EC800CBF-67B9-46FB-A892-82A947747876}"/>
    <dgm:cxn modelId="{F259994B-E005-4B2C-9A05-EC7B87D09322}" type="presOf" srcId="{A4A338D4-10F1-4406-8EE7-E6F5EF31DD75}" destId="{4AC1513F-5BC2-4A34-9ACD-DA0DBD2660CF}" srcOrd="0" destOrd="0" presId="urn:microsoft.com/office/officeart/2017/3/layout/DropPinTimeline"/>
    <dgm:cxn modelId="{64186B4D-3559-45C6-BB8D-F9FB91EF4CFA}" type="presOf" srcId="{CBA61CC4-BC48-4C29-9AAE-EC9333DC0ADB}" destId="{3FC12E5C-8D65-4439-88C8-B5EBB0DD1ABE}" srcOrd="0" destOrd="0" presId="urn:microsoft.com/office/officeart/2017/3/layout/DropPinTimeline"/>
    <dgm:cxn modelId="{A4A03872-D674-479F-9E81-ABBC6359C201}" srcId="{E2FCED3F-E115-4185-A561-46F7EC6155F6}" destId="{0709EA51-613D-4B55-981B-1322659BB66D}" srcOrd="0" destOrd="0" parTransId="{A5795DE4-781C-4DB5-BEFD-ADCE2DE3CECA}" sibTransId="{3B63D2B5-E516-42DD-BE9A-6B258CBA4BC2}"/>
    <dgm:cxn modelId="{D3949452-89E5-4164-8389-8A370C2B1F42}" type="presOf" srcId="{6643A072-9362-4C2A-86A8-0CD025D4AA08}" destId="{3FC12E5C-8D65-4439-88C8-B5EBB0DD1ABE}" srcOrd="0" destOrd="1" presId="urn:microsoft.com/office/officeart/2017/3/layout/DropPinTimeline"/>
    <dgm:cxn modelId="{6586AA72-5A51-4600-990A-36192C7223E5}" type="presOf" srcId="{0709EA51-613D-4B55-981B-1322659BB66D}" destId="{9E7F80C3-5FBD-4FDB-A8D6-296B58431576}" srcOrd="0" destOrd="0" presId="urn:microsoft.com/office/officeart/2017/3/layout/DropPinTimeline"/>
    <dgm:cxn modelId="{E4110877-5492-482D-AC14-920B5440CAC8}" srcId="{FA77B0C5-4AA2-45BE-BDB5-5533A2B9F8FE}" destId="{C9B43F4E-032C-4E26-B6E5-696EEBC6475B}" srcOrd="0" destOrd="0" parTransId="{7BCE7618-6CAA-4FAD-882D-1DB7F24C8CCE}" sibTransId="{87C462A2-1123-4206-A1EA-9ED52BA4F3E6}"/>
    <dgm:cxn modelId="{6FAB9B78-B962-492C-877F-A1D230820D8F}" type="presOf" srcId="{4F6DAFF4-41C0-442B-9411-5D71BA94DDC9}" destId="{A8CF6F01-B326-48DF-BFD9-6A7E6206E41B}" srcOrd="0" destOrd="0" presId="urn:microsoft.com/office/officeart/2017/3/layout/DropPinTimeline"/>
    <dgm:cxn modelId="{0CA87A8D-8AC5-4F8E-87E6-327754FB0F2D}" srcId="{A05B5348-DC51-4B89-8125-258D7948680F}" destId="{43E623EA-7806-4058-AF62-CBA030D99779}" srcOrd="0" destOrd="0" parTransId="{605FDCD1-EC8E-44E9-B6E9-8754317903A9}" sibTransId="{1004A25E-F038-4058-8371-62DDCEEB1065}"/>
    <dgm:cxn modelId="{ACCA9291-2326-4EAA-BB97-4645795D3646}" type="presOf" srcId="{D941959D-F885-4F59-84D4-E0BBA7FBE1CE}" destId="{9E7F80C3-5FBD-4FDB-A8D6-296B58431576}" srcOrd="0" destOrd="1" presId="urn:microsoft.com/office/officeart/2017/3/layout/DropPinTimeline"/>
    <dgm:cxn modelId="{582CE29B-4795-403F-A44E-C8BB3E2BA614}" type="presOf" srcId="{749F4823-C1ED-42A6-8285-60F6B9FCAE52}" destId="{C9EA8CDD-57A8-4B12-8353-5C4CE7B7AD4F}" srcOrd="0" destOrd="1" presId="urn:microsoft.com/office/officeart/2017/3/layout/DropPinTimeline"/>
    <dgm:cxn modelId="{F99471A1-B4BB-4891-A9AC-FE95A33E31A1}" type="presOf" srcId="{62EAEF3B-3D05-408F-998F-2939911C4348}" destId="{C9EA8CDD-57A8-4B12-8353-5C4CE7B7AD4F}" srcOrd="0" destOrd="0" presId="urn:microsoft.com/office/officeart/2017/3/layout/DropPinTimeline"/>
    <dgm:cxn modelId="{CF2EBBA4-F2F0-4FFC-B969-3B306F474BA7}" srcId="{A05B5348-DC51-4B89-8125-258D7948680F}" destId="{F837F674-1ADE-48E9-A81F-16A24111CAC8}" srcOrd="5" destOrd="0" parTransId="{856D908E-2905-4C4E-923C-CEB495D0602F}" sibTransId="{751D379C-6458-43D0-BAA0-A80ADCF85889}"/>
    <dgm:cxn modelId="{C39C2FAF-B0DD-478F-9442-DBB1C78E0F69}" srcId="{E2FCED3F-E115-4185-A561-46F7EC6155F6}" destId="{D941959D-F885-4F59-84D4-E0BBA7FBE1CE}" srcOrd="1" destOrd="0" parTransId="{86B770D6-EBCC-485C-883D-2E437B4FD587}" sibTransId="{A804EB16-4BBC-4165-B1AD-6D2D4875D784}"/>
    <dgm:cxn modelId="{92540FBC-8874-4182-A99E-F14A8363D1F7}" srcId="{43E623EA-7806-4058-AF62-CBA030D99779}" destId="{62EAEF3B-3D05-408F-998F-2939911C4348}" srcOrd="0" destOrd="0" parTransId="{35762E50-9C5D-438D-9E5C-C9CEFF4D6A6B}" sibTransId="{F97CA44F-4067-4F65-B48C-169AE7ED1BE0}"/>
    <dgm:cxn modelId="{D111FBCA-54C7-48EF-B2B2-C49799D16A7E}" type="presOf" srcId="{F5E86CF2-882A-4688-AB2A-74D2C4A38D50}" destId="{C9EA8CDD-57A8-4B12-8353-5C4CE7B7AD4F}" srcOrd="0" destOrd="2" presId="urn:microsoft.com/office/officeart/2017/3/layout/DropPinTimeline"/>
    <dgm:cxn modelId="{239CE8D0-461C-4E25-A124-748BD68E01E0}" type="presOf" srcId="{C9B43F4E-032C-4E26-B6E5-696EEBC6475B}" destId="{E472F337-E444-4F6E-A7AA-5E7D3501B92E}" srcOrd="0" destOrd="0" presId="urn:microsoft.com/office/officeart/2017/3/layout/DropPinTimeline"/>
    <dgm:cxn modelId="{C09486D3-44CE-446E-B0E9-96D1AB60857C}" type="presOf" srcId="{43E623EA-7806-4058-AF62-CBA030D99779}" destId="{77F4819B-DCB6-434A-A892-DFC98D390937}" srcOrd="0" destOrd="0" presId="urn:microsoft.com/office/officeart/2017/3/layout/DropPinTimeline"/>
    <dgm:cxn modelId="{2621E6D5-D3DF-4F58-8EE7-A3C9A84F5313}" srcId="{A05B5348-DC51-4B89-8125-258D7948680F}" destId="{4F6DAFF4-41C0-442B-9411-5D71BA94DDC9}" srcOrd="3" destOrd="0" parTransId="{CA8CA3E0-CEBC-49EC-B3C5-656931800E87}" sibTransId="{AEB00A58-8D4F-4852-98CB-5A1C48251C74}"/>
    <dgm:cxn modelId="{C90DB5DC-4714-4FA6-93B1-83FA45C26C76}" type="presOf" srcId="{F837F674-1ADE-48E9-A81F-16A24111CAC8}" destId="{49E73B14-3F7C-4BAF-90F1-255A337AACDF}" srcOrd="0" destOrd="0" presId="urn:microsoft.com/office/officeart/2017/3/layout/DropPinTimeline"/>
    <dgm:cxn modelId="{99EA7ADF-4A1B-4387-B7E3-617B96B6AF26}" type="presOf" srcId="{A05B5348-DC51-4B89-8125-258D7948680F}" destId="{0754F4F9-FED2-48A5-BD68-3F723394AB95}" srcOrd="0" destOrd="0" presId="urn:microsoft.com/office/officeart/2017/3/layout/DropPinTimeline"/>
    <dgm:cxn modelId="{3C4213E9-EE81-44F9-8934-241FF5A63141}" srcId="{43E623EA-7806-4058-AF62-CBA030D99779}" destId="{749F4823-C1ED-42A6-8285-60F6B9FCAE52}" srcOrd="1" destOrd="0" parTransId="{5A40538E-3C84-433A-9345-4D1B8678802A}" sibTransId="{A393C385-95AF-421C-9829-B14E16A90D53}"/>
    <dgm:cxn modelId="{BBD389F1-6E9D-4A3A-9DCA-FD6B488465F2}" srcId="{A05B5348-DC51-4B89-8125-258D7948680F}" destId="{FA77B0C5-4AA2-45BE-BDB5-5533A2B9F8FE}" srcOrd="2" destOrd="0" parTransId="{9D7571AD-DB04-43AF-8177-A83EF0A85DE7}" sibTransId="{B7C640BF-5D44-4974-9054-1AFC5387C073}"/>
    <dgm:cxn modelId="{70C198F1-A957-4ED3-A003-9896F986FC0A}" type="presOf" srcId="{5F862ACD-17F2-4591-8433-A34F9BF7B05A}" destId="{50CBCC3A-F038-445D-BA74-634C28A476D7}" srcOrd="0" destOrd="0" presId="urn:microsoft.com/office/officeart/2017/3/layout/DropPinTimeline"/>
    <dgm:cxn modelId="{2D951DF7-8D7B-4BA9-9858-8EE149FC26AF}" srcId="{A4A338D4-10F1-4406-8EE7-E6F5EF31DD75}" destId="{6643A072-9362-4C2A-86A8-0CD025D4AA08}" srcOrd="1" destOrd="0" parTransId="{780D9C31-35A1-403E-8A9E-03BEBA8F740E}" sibTransId="{4528A9D2-B07E-4275-ADAB-90C002A7942F}"/>
    <dgm:cxn modelId="{8297CAFE-36B0-4370-9BF0-C3A2E2FC7CBC}" type="presOf" srcId="{C1917896-2B83-4A3A-A938-7537EB4CFAE3}" destId="{E472F337-E444-4F6E-A7AA-5E7D3501B92E}" srcOrd="0" destOrd="1" presId="urn:microsoft.com/office/officeart/2017/3/layout/DropPinTimeline"/>
    <dgm:cxn modelId="{5BCC44B0-60B1-40DA-A143-4E81417155BE}" type="presParOf" srcId="{0754F4F9-FED2-48A5-BD68-3F723394AB95}" destId="{A0DBD53D-BD13-40B6-BF73-0D49797E0EEA}" srcOrd="0" destOrd="0" presId="urn:microsoft.com/office/officeart/2017/3/layout/DropPinTimeline"/>
    <dgm:cxn modelId="{66B71C5B-B2FD-4244-8A4A-291C7A061B7E}" type="presParOf" srcId="{0754F4F9-FED2-48A5-BD68-3F723394AB95}" destId="{E596D726-A815-48F6-B56F-478BF53315EE}" srcOrd="1" destOrd="0" presId="urn:microsoft.com/office/officeart/2017/3/layout/DropPinTimeline"/>
    <dgm:cxn modelId="{252F0CAC-35DE-4723-9BFB-F7F70FABF096}" type="presParOf" srcId="{E596D726-A815-48F6-B56F-478BF53315EE}" destId="{FDA8BC64-D9CD-4100-A50A-4956359B3CFA}" srcOrd="0" destOrd="0" presId="urn:microsoft.com/office/officeart/2017/3/layout/DropPinTimeline"/>
    <dgm:cxn modelId="{0797D226-A407-460D-9FA9-5D7092D1C887}" type="presParOf" srcId="{FDA8BC64-D9CD-4100-A50A-4956359B3CFA}" destId="{12A96D42-6A20-4A99-8640-A407B2CAF092}" srcOrd="0" destOrd="0" presId="urn:microsoft.com/office/officeart/2017/3/layout/DropPinTimeline"/>
    <dgm:cxn modelId="{3AE98E90-463E-49A0-B292-4D74040F62EE}" type="presParOf" srcId="{FDA8BC64-D9CD-4100-A50A-4956359B3CFA}" destId="{5D38BDD2-7D76-413D-B2AF-A782C3C5F01E}" srcOrd="1" destOrd="0" presId="urn:microsoft.com/office/officeart/2017/3/layout/DropPinTimeline"/>
    <dgm:cxn modelId="{6A48D0F3-5216-4CD8-99F3-2759BB71CE14}" type="presParOf" srcId="{5D38BDD2-7D76-413D-B2AF-A782C3C5F01E}" destId="{FE64BD0B-AAD7-4AEC-9EB5-E2FA30F58C51}" srcOrd="0" destOrd="0" presId="urn:microsoft.com/office/officeart/2017/3/layout/DropPinTimeline"/>
    <dgm:cxn modelId="{2D2AC81E-2F02-4105-842A-7B062B7087A1}" type="presParOf" srcId="{5D38BDD2-7D76-413D-B2AF-A782C3C5F01E}" destId="{49AD01F2-1714-4ECB-B452-6FAE889F2ACA}" srcOrd="1" destOrd="0" presId="urn:microsoft.com/office/officeart/2017/3/layout/DropPinTimeline"/>
    <dgm:cxn modelId="{475D25C7-C77D-4712-9033-62382B18F5C4}" type="presParOf" srcId="{FDA8BC64-D9CD-4100-A50A-4956359B3CFA}" destId="{C9EA8CDD-57A8-4B12-8353-5C4CE7B7AD4F}" srcOrd="2" destOrd="0" presId="urn:microsoft.com/office/officeart/2017/3/layout/DropPinTimeline"/>
    <dgm:cxn modelId="{FA601CF7-6031-4151-835E-0C7C95ACE082}" type="presParOf" srcId="{FDA8BC64-D9CD-4100-A50A-4956359B3CFA}" destId="{77F4819B-DCB6-434A-A892-DFC98D390937}" srcOrd="3" destOrd="0" presId="urn:microsoft.com/office/officeart/2017/3/layout/DropPinTimeline"/>
    <dgm:cxn modelId="{35841AE5-6BFD-4065-8B42-41B26E8425FE}" type="presParOf" srcId="{FDA8BC64-D9CD-4100-A50A-4956359B3CFA}" destId="{DF97A98F-EE38-4809-B824-EC74AF0DC38E}" srcOrd="4" destOrd="0" presId="urn:microsoft.com/office/officeart/2017/3/layout/DropPinTimeline"/>
    <dgm:cxn modelId="{F2688B0E-4122-4790-96E0-79FF47AD571F}" type="presParOf" srcId="{FDA8BC64-D9CD-4100-A50A-4956359B3CFA}" destId="{C6A5EA09-E2FA-4E5A-ADDE-E85E8940181E}" srcOrd="5" destOrd="0" presId="urn:microsoft.com/office/officeart/2017/3/layout/DropPinTimeline"/>
    <dgm:cxn modelId="{26B1D986-7567-49AE-8F35-0897F8B129F7}" type="presParOf" srcId="{E596D726-A815-48F6-B56F-478BF53315EE}" destId="{44B1C77A-5EDD-48AD-A7E1-55F105178FBE}" srcOrd="1" destOrd="0" presId="urn:microsoft.com/office/officeart/2017/3/layout/DropPinTimeline"/>
    <dgm:cxn modelId="{A910828A-568E-4456-B629-C1B8B5589C9A}" type="presParOf" srcId="{E596D726-A815-48F6-B56F-478BF53315EE}" destId="{10B64657-1F5C-48DA-B369-D57B5F38E7FE}" srcOrd="2" destOrd="0" presId="urn:microsoft.com/office/officeart/2017/3/layout/DropPinTimeline"/>
    <dgm:cxn modelId="{B18DCCE4-659E-4103-A7CD-C5FAE8811EC5}" type="presParOf" srcId="{10B64657-1F5C-48DA-B369-D57B5F38E7FE}" destId="{12B396AD-AC04-4D70-9E42-74D2313CF5D5}" srcOrd="0" destOrd="0" presId="urn:microsoft.com/office/officeart/2017/3/layout/DropPinTimeline"/>
    <dgm:cxn modelId="{CEEE6648-62BC-400B-9E8A-5B7BB2249F39}" type="presParOf" srcId="{10B64657-1F5C-48DA-B369-D57B5F38E7FE}" destId="{622EC439-F277-4C3E-A15C-D0FFCE5D4D20}" srcOrd="1" destOrd="0" presId="urn:microsoft.com/office/officeart/2017/3/layout/DropPinTimeline"/>
    <dgm:cxn modelId="{D5993B4F-34FD-41E7-940A-4C8BD6E55E00}" type="presParOf" srcId="{622EC439-F277-4C3E-A15C-D0FFCE5D4D20}" destId="{B08B52F0-1764-4F97-934E-514A53180550}" srcOrd="0" destOrd="0" presId="urn:microsoft.com/office/officeart/2017/3/layout/DropPinTimeline"/>
    <dgm:cxn modelId="{F8F3B9F2-CD1D-49F7-AAE3-D43FF1CB8784}" type="presParOf" srcId="{622EC439-F277-4C3E-A15C-D0FFCE5D4D20}" destId="{D17E09BB-5EB4-40D3-8812-F426D4387908}" srcOrd="1" destOrd="0" presId="urn:microsoft.com/office/officeart/2017/3/layout/DropPinTimeline"/>
    <dgm:cxn modelId="{F962E40B-674C-49BA-92E8-05EF91C942D5}" type="presParOf" srcId="{10B64657-1F5C-48DA-B369-D57B5F38E7FE}" destId="{3FC12E5C-8D65-4439-88C8-B5EBB0DD1ABE}" srcOrd="2" destOrd="0" presId="urn:microsoft.com/office/officeart/2017/3/layout/DropPinTimeline"/>
    <dgm:cxn modelId="{AFF86059-B8DF-4497-9B46-90FAE02F93BD}" type="presParOf" srcId="{10B64657-1F5C-48DA-B369-D57B5F38E7FE}" destId="{4AC1513F-5BC2-4A34-9ACD-DA0DBD2660CF}" srcOrd="3" destOrd="0" presId="urn:microsoft.com/office/officeart/2017/3/layout/DropPinTimeline"/>
    <dgm:cxn modelId="{969DAC4B-1354-4F1A-A74C-AC7EFDA93853}" type="presParOf" srcId="{10B64657-1F5C-48DA-B369-D57B5F38E7FE}" destId="{279576BF-C3A1-44C5-8B42-322B99E0D5A7}" srcOrd="4" destOrd="0" presId="urn:microsoft.com/office/officeart/2017/3/layout/DropPinTimeline"/>
    <dgm:cxn modelId="{A5BB0B08-5973-4F03-A32E-4586E88238B5}" type="presParOf" srcId="{10B64657-1F5C-48DA-B369-D57B5F38E7FE}" destId="{570AA570-CE79-48A3-808E-05841111C2D7}" srcOrd="5" destOrd="0" presId="urn:microsoft.com/office/officeart/2017/3/layout/DropPinTimeline"/>
    <dgm:cxn modelId="{7D06230E-5667-436E-92CD-82F4A7379765}" type="presParOf" srcId="{E596D726-A815-48F6-B56F-478BF53315EE}" destId="{DA39B04E-E0FB-4D51-9BB9-7C6A2EF97DC5}" srcOrd="3" destOrd="0" presId="urn:microsoft.com/office/officeart/2017/3/layout/DropPinTimeline"/>
    <dgm:cxn modelId="{E0224ADE-6D7F-466C-B659-E7FF7FA56DD7}" type="presParOf" srcId="{E596D726-A815-48F6-B56F-478BF53315EE}" destId="{448A2EB5-90FE-42C4-B696-B65FD3C47D5C}" srcOrd="4" destOrd="0" presId="urn:microsoft.com/office/officeart/2017/3/layout/DropPinTimeline"/>
    <dgm:cxn modelId="{11D3A34C-5929-4CD1-A5A4-68C8BA00D42C}" type="presParOf" srcId="{448A2EB5-90FE-42C4-B696-B65FD3C47D5C}" destId="{D32CCC83-3080-4B4E-8E9C-D278EDB8EDB3}" srcOrd="0" destOrd="0" presId="urn:microsoft.com/office/officeart/2017/3/layout/DropPinTimeline"/>
    <dgm:cxn modelId="{B59D266A-CA70-448D-B102-13B57F9BAF2A}" type="presParOf" srcId="{448A2EB5-90FE-42C4-B696-B65FD3C47D5C}" destId="{3301FDEC-D50C-4A5E-8AE6-D2C5BFA17B6B}" srcOrd="1" destOrd="0" presId="urn:microsoft.com/office/officeart/2017/3/layout/DropPinTimeline"/>
    <dgm:cxn modelId="{D3063F41-EA49-4C38-862F-4D9F52C10CAB}" type="presParOf" srcId="{3301FDEC-D50C-4A5E-8AE6-D2C5BFA17B6B}" destId="{79BC43D4-F05F-420B-9F34-E63C22E762DD}" srcOrd="0" destOrd="0" presId="urn:microsoft.com/office/officeart/2017/3/layout/DropPinTimeline"/>
    <dgm:cxn modelId="{56B7BD09-45D1-4AF1-A4D9-1472769FA4CD}" type="presParOf" srcId="{3301FDEC-D50C-4A5E-8AE6-D2C5BFA17B6B}" destId="{1E58EC42-8150-42AF-BD1C-CF669D9AB164}" srcOrd="1" destOrd="0" presId="urn:microsoft.com/office/officeart/2017/3/layout/DropPinTimeline"/>
    <dgm:cxn modelId="{01EA5B97-D040-440F-816C-E8528C8A4E68}" type="presParOf" srcId="{448A2EB5-90FE-42C4-B696-B65FD3C47D5C}" destId="{E472F337-E444-4F6E-A7AA-5E7D3501B92E}" srcOrd="2" destOrd="0" presId="urn:microsoft.com/office/officeart/2017/3/layout/DropPinTimeline"/>
    <dgm:cxn modelId="{2A039F56-ABE9-4EE2-A8D9-82837E555A52}" type="presParOf" srcId="{448A2EB5-90FE-42C4-B696-B65FD3C47D5C}" destId="{B09F7D88-881F-4C86-A709-0F59002D6038}" srcOrd="3" destOrd="0" presId="urn:microsoft.com/office/officeart/2017/3/layout/DropPinTimeline"/>
    <dgm:cxn modelId="{ECC994A3-CE61-4AFE-9019-72230642E398}" type="presParOf" srcId="{448A2EB5-90FE-42C4-B696-B65FD3C47D5C}" destId="{A1860FBE-9C92-4B9E-AB21-7FE9328420E2}" srcOrd="4" destOrd="0" presId="urn:microsoft.com/office/officeart/2017/3/layout/DropPinTimeline"/>
    <dgm:cxn modelId="{CA7B2A53-A30D-49CA-9993-A5724B37AB22}" type="presParOf" srcId="{448A2EB5-90FE-42C4-B696-B65FD3C47D5C}" destId="{5E2070EB-B271-4451-B693-878F10C14F2D}" srcOrd="5" destOrd="0" presId="urn:microsoft.com/office/officeart/2017/3/layout/DropPinTimeline"/>
    <dgm:cxn modelId="{B29CF2A6-6344-4825-9700-B6FE75602A2F}" type="presParOf" srcId="{E596D726-A815-48F6-B56F-478BF53315EE}" destId="{AA74EEB0-256D-4A31-9A6F-791F49415EFA}" srcOrd="5" destOrd="0" presId="urn:microsoft.com/office/officeart/2017/3/layout/DropPinTimeline"/>
    <dgm:cxn modelId="{DD0C9855-93B5-4C86-870D-C4E431890375}" type="presParOf" srcId="{E596D726-A815-48F6-B56F-478BF53315EE}" destId="{991642E2-7D26-4B64-8A0F-F0C87E90AAD1}" srcOrd="6" destOrd="0" presId="urn:microsoft.com/office/officeart/2017/3/layout/DropPinTimeline"/>
    <dgm:cxn modelId="{DAF85BD6-0B27-4412-8F78-06B3FCFB3825}" type="presParOf" srcId="{991642E2-7D26-4B64-8A0F-F0C87E90AAD1}" destId="{4EEC42E4-1ECC-4842-9F0A-33CC746C09B9}" srcOrd="0" destOrd="0" presId="urn:microsoft.com/office/officeart/2017/3/layout/DropPinTimeline"/>
    <dgm:cxn modelId="{4A0982AF-ED2E-4F6B-878C-CC7E2B1C2B39}" type="presParOf" srcId="{991642E2-7D26-4B64-8A0F-F0C87E90AAD1}" destId="{476990FD-6EAF-4DB2-B21F-B4238AF71066}" srcOrd="1" destOrd="0" presId="urn:microsoft.com/office/officeart/2017/3/layout/DropPinTimeline"/>
    <dgm:cxn modelId="{51A458A5-FEC3-4C46-A23B-38E0CBA13EEA}" type="presParOf" srcId="{476990FD-6EAF-4DB2-B21F-B4238AF71066}" destId="{D8A6F519-B6AC-4FFD-B43A-E742812C8238}" srcOrd="0" destOrd="0" presId="urn:microsoft.com/office/officeart/2017/3/layout/DropPinTimeline"/>
    <dgm:cxn modelId="{87FA2CDA-5AF5-47FB-A9F3-FF8901563A83}" type="presParOf" srcId="{476990FD-6EAF-4DB2-B21F-B4238AF71066}" destId="{EE89D30B-3DD0-420E-9812-9B618F30F811}" srcOrd="1" destOrd="0" presId="urn:microsoft.com/office/officeart/2017/3/layout/DropPinTimeline"/>
    <dgm:cxn modelId="{04B168C8-E687-4046-9366-F55E20B4BD15}" type="presParOf" srcId="{991642E2-7D26-4B64-8A0F-F0C87E90AAD1}" destId="{18B66A70-F4C3-4653-B31F-11BEC38FF05F}" srcOrd="2" destOrd="0" presId="urn:microsoft.com/office/officeart/2017/3/layout/DropPinTimeline"/>
    <dgm:cxn modelId="{956139F7-854B-4A65-86A1-5853523A34E0}" type="presParOf" srcId="{991642E2-7D26-4B64-8A0F-F0C87E90AAD1}" destId="{A8CF6F01-B326-48DF-BFD9-6A7E6206E41B}" srcOrd="3" destOrd="0" presId="urn:microsoft.com/office/officeart/2017/3/layout/DropPinTimeline"/>
    <dgm:cxn modelId="{5562DF60-02E4-45BB-8558-01B3C135412B}" type="presParOf" srcId="{991642E2-7D26-4B64-8A0F-F0C87E90AAD1}" destId="{AE4AFD2F-86A6-484B-8069-5EBFB330B8A7}" srcOrd="4" destOrd="0" presId="urn:microsoft.com/office/officeart/2017/3/layout/DropPinTimeline"/>
    <dgm:cxn modelId="{4F732E94-E836-45CC-B5BB-5817C167707A}" type="presParOf" srcId="{991642E2-7D26-4B64-8A0F-F0C87E90AAD1}" destId="{7BD0722A-FC1C-4779-9BFA-3CEE4B55FB62}" srcOrd="5" destOrd="0" presId="urn:microsoft.com/office/officeart/2017/3/layout/DropPinTimeline"/>
    <dgm:cxn modelId="{219C80EE-B82F-4A4F-B405-1BAC33BA9671}" type="presParOf" srcId="{E596D726-A815-48F6-B56F-478BF53315EE}" destId="{49A7F4AB-76EA-4FB8-839A-B653506D876D}" srcOrd="7" destOrd="0" presId="urn:microsoft.com/office/officeart/2017/3/layout/DropPinTimeline"/>
    <dgm:cxn modelId="{4A5F80B0-EFB4-4F05-9E3C-DF9D07F122DA}" type="presParOf" srcId="{E596D726-A815-48F6-B56F-478BF53315EE}" destId="{88C78CC4-FEC7-4C21-8828-6BC6C8D096C8}" srcOrd="8" destOrd="0" presId="urn:microsoft.com/office/officeart/2017/3/layout/DropPinTimeline"/>
    <dgm:cxn modelId="{F10CEB1C-FA0E-4BE7-924B-08C8AC96C19E}" type="presParOf" srcId="{88C78CC4-FEC7-4C21-8828-6BC6C8D096C8}" destId="{5D3CA0EF-2398-4821-9B0F-B73154F8C75C}" srcOrd="0" destOrd="0" presId="urn:microsoft.com/office/officeart/2017/3/layout/DropPinTimeline"/>
    <dgm:cxn modelId="{6CE32CBD-B41F-4994-B2B4-18417A77C25F}" type="presParOf" srcId="{88C78CC4-FEC7-4C21-8828-6BC6C8D096C8}" destId="{0F352C63-4E7C-4E4C-8115-A44A7D5080C9}" srcOrd="1" destOrd="0" presId="urn:microsoft.com/office/officeart/2017/3/layout/DropPinTimeline"/>
    <dgm:cxn modelId="{764F28C6-CAE1-4C39-9FCD-47B876138D57}" type="presParOf" srcId="{0F352C63-4E7C-4E4C-8115-A44A7D5080C9}" destId="{C8D0809B-23F5-4E7F-A1CE-53E5E8B48AC9}" srcOrd="0" destOrd="0" presId="urn:microsoft.com/office/officeart/2017/3/layout/DropPinTimeline"/>
    <dgm:cxn modelId="{8E111C07-8C9F-4C09-84C9-C0264E2A13C0}" type="presParOf" srcId="{0F352C63-4E7C-4E4C-8115-A44A7D5080C9}" destId="{931035A2-5564-4534-8247-9DC6DC8A461D}" srcOrd="1" destOrd="0" presId="urn:microsoft.com/office/officeart/2017/3/layout/DropPinTimeline"/>
    <dgm:cxn modelId="{CF97A7AA-EC59-41AC-A035-B91A97ED37B5}" type="presParOf" srcId="{88C78CC4-FEC7-4C21-8828-6BC6C8D096C8}" destId="{9E7F80C3-5FBD-4FDB-A8D6-296B58431576}" srcOrd="2" destOrd="0" presId="urn:microsoft.com/office/officeart/2017/3/layout/DropPinTimeline"/>
    <dgm:cxn modelId="{67CBCEE1-0002-4E3C-9015-342E4E66277D}" type="presParOf" srcId="{88C78CC4-FEC7-4C21-8828-6BC6C8D096C8}" destId="{91CC4102-8786-400C-9A35-69DFFE0F61DC}" srcOrd="3" destOrd="0" presId="urn:microsoft.com/office/officeart/2017/3/layout/DropPinTimeline"/>
    <dgm:cxn modelId="{6ECA8614-B45B-4D8F-89F2-068BFE75BFA9}" type="presParOf" srcId="{88C78CC4-FEC7-4C21-8828-6BC6C8D096C8}" destId="{D294B769-AD65-43C3-9F32-741E63E5F8F6}" srcOrd="4" destOrd="0" presId="urn:microsoft.com/office/officeart/2017/3/layout/DropPinTimeline"/>
    <dgm:cxn modelId="{02CFBBFF-CC74-4B64-8F4A-1C3636220352}" type="presParOf" srcId="{88C78CC4-FEC7-4C21-8828-6BC6C8D096C8}" destId="{AE31597A-9C6D-4AA6-A8F5-525BB49EE5BF}" srcOrd="5" destOrd="0" presId="urn:microsoft.com/office/officeart/2017/3/layout/DropPinTimeline"/>
    <dgm:cxn modelId="{561ADED6-5770-42B7-81AF-89D6241B1A97}" type="presParOf" srcId="{E596D726-A815-48F6-B56F-478BF53315EE}" destId="{6B32F0E1-0E81-4AB8-8B34-B0C0C2165181}" srcOrd="9" destOrd="0" presId="urn:microsoft.com/office/officeart/2017/3/layout/DropPinTimeline"/>
    <dgm:cxn modelId="{0EA4F566-95F1-47E0-8CC3-DC3AC8273029}" type="presParOf" srcId="{E596D726-A815-48F6-B56F-478BF53315EE}" destId="{23EF5632-323C-40C5-AC6E-FAE3A570687F}" srcOrd="10" destOrd="0" presId="urn:microsoft.com/office/officeart/2017/3/layout/DropPinTimeline"/>
    <dgm:cxn modelId="{CB32A8AA-5911-470C-A561-4CF97CFC20FB}" type="presParOf" srcId="{23EF5632-323C-40C5-AC6E-FAE3A570687F}" destId="{0F9A1427-EA4C-4A88-9DBE-9FB99C5F77FE}" srcOrd="0" destOrd="0" presId="urn:microsoft.com/office/officeart/2017/3/layout/DropPinTimeline"/>
    <dgm:cxn modelId="{C0BC7217-FB70-4D83-A450-F4247AAEC7DD}" type="presParOf" srcId="{23EF5632-323C-40C5-AC6E-FAE3A570687F}" destId="{0F8CB9E9-7AC2-4177-87E9-94B51D873F8B}" srcOrd="1" destOrd="0" presId="urn:microsoft.com/office/officeart/2017/3/layout/DropPinTimeline"/>
    <dgm:cxn modelId="{F90D206E-3DE0-45E1-B26A-770CEA1EDBD8}" type="presParOf" srcId="{0F8CB9E9-7AC2-4177-87E9-94B51D873F8B}" destId="{4016D263-8480-4182-BF7E-09DB13912ED6}" srcOrd="0" destOrd="0" presId="urn:microsoft.com/office/officeart/2017/3/layout/DropPinTimeline"/>
    <dgm:cxn modelId="{0FB242C4-8303-459B-A7C7-AFFB6DBBF07A}" type="presParOf" srcId="{0F8CB9E9-7AC2-4177-87E9-94B51D873F8B}" destId="{C2346A2A-2521-4479-A52C-94ED2E9C5CA4}" srcOrd="1" destOrd="0" presId="urn:microsoft.com/office/officeart/2017/3/layout/DropPinTimeline"/>
    <dgm:cxn modelId="{B75578A9-6FB6-4EAD-9CF4-AE59FF1B0A4F}" type="presParOf" srcId="{23EF5632-323C-40C5-AC6E-FAE3A570687F}" destId="{50CBCC3A-F038-445D-BA74-634C28A476D7}" srcOrd="2" destOrd="0" presId="urn:microsoft.com/office/officeart/2017/3/layout/DropPinTimeline"/>
    <dgm:cxn modelId="{6B19B16B-CA3E-4B8D-9CDF-A5720B50E4D2}" type="presParOf" srcId="{23EF5632-323C-40C5-AC6E-FAE3A570687F}" destId="{49E73B14-3F7C-4BAF-90F1-255A337AACDF}" srcOrd="3" destOrd="0" presId="urn:microsoft.com/office/officeart/2017/3/layout/DropPinTimeline"/>
    <dgm:cxn modelId="{168709B8-6028-49E3-A620-D1D80DF43858}" type="presParOf" srcId="{23EF5632-323C-40C5-AC6E-FAE3A570687F}" destId="{492614E6-6B58-437B-8F3B-4A7E3004BCB7}" srcOrd="4" destOrd="0" presId="urn:microsoft.com/office/officeart/2017/3/layout/DropPinTimeline"/>
    <dgm:cxn modelId="{CF7E693A-48E5-4CEF-A744-6E4F5548C6BC}" type="presParOf" srcId="{23EF5632-323C-40C5-AC6E-FAE3A570687F}" destId="{CF4B5556-48CD-491F-A21E-BD8C1C2DA2D2}"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D7F96B-D013-4863-99B3-3C05C3815FA2}" type="doc">
      <dgm:prSet loTypeId="urn:microsoft.com/office/officeart/2011/layout/CircleProcess" loCatId="process" qsTypeId="urn:microsoft.com/office/officeart/2005/8/quickstyle/simple4" qsCatId="simple" csTypeId="urn:microsoft.com/office/officeart/2005/8/colors/accent1_2" csCatId="accent1" phldr="1"/>
      <dgm:spPr/>
      <dgm:t>
        <a:bodyPr/>
        <a:lstStyle/>
        <a:p>
          <a:endParaRPr lang="en-US"/>
        </a:p>
      </dgm:t>
    </dgm:pt>
    <dgm:pt modelId="{AF96C931-A0F9-46FF-B567-586B5A100747}">
      <dgm:prSet phldrT="[Text]" phldr="0"/>
      <dgm:spPr/>
      <dgm:t>
        <a:bodyPr/>
        <a:lstStyle/>
        <a:p>
          <a:r>
            <a:rPr lang="en-US" dirty="0"/>
            <a:t>Draw Received</a:t>
          </a:r>
        </a:p>
      </dgm:t>
    </dgm:pt>
    <dgm:pt modelId="{27BD6AF2-B7D0-4EF4-ACF5-A60103D25077}" type="parTrans" cxnId="{D9B47230-A289-41EA-A1D8-214D3A1DEB51}">
      <dgm:prSet/>
      <dgm:spPr/>
      <dgm:t>
        <a:bodyPr/>
        <a:lstStyle/>
        <a:p>
          <a:endParaRPr lang="en-US"/>
        </a:p>
      </dgm:t>
    </dgm:pt>
    <dgm:pt modelId="{CD31450C-CD5D-49C6-B42C-D3BD61C745C2}" type="sibTrans" cxnId="{D9B47230-A289-41EA-A1D8-214D3A1DEB51}">
      <dgm:prSet/>
      <dgm:spPr/>
      <dgm:t>
        <a:bodyPr/>
        <a:lstStyle/>
        <a:p>
          <a:endParaRPr lang="en-US"/>
        </a:p>
      </dgm:t>
    </dgm:pt>
    <dgm:pt modelId="{FFB42268-41CE-4221-9081-AD5F9CC91973}">
      <dgm:prSet phldrT="[Text]" phldr="0" custT="1"/>
      <dgm:spPr/>
      <dgm:t>
        <a:bodyPr/>
        <a:lstStyle/>
        <a:p>
          <a:r>
            <a:rPr lang="en-US" sz="1400" dirty="0"/>
            <a:t>Preparer submits to Signatory Authority </a:t>
          </a:r>
        </a:p>
      </dgm:t>
    </dgm:pt>
    <dgm:pt modelId="{B6369ABA-1732-41CB-9F4C-8B6F76C61D74}" type="parTrans" cxnId="{1949A287-4E10-4671-AB42-B20160D96A79}">
      <dgm:prSet/>
      <dgm:spPr/>
      <dgm:t>
        <a:bodyPr/>
        <a:lstStyle/>
        <a:p>
          <a:endParaRPr lang="en-US"/>
        </a:p>
      </dgm:t>
    </dgm:pt>
    <dgm:pt modelId="{2A7D6082-00C6-4EE8-A887-77FEDDA30150}" type="sibTrans" cxnId="{1949A287-4E10-4671-AB42-B20160D96A79}">
      <dgm:prSet/>
      <dgm:spPr/>
      <dgm:t>
        <a:bodyPr/>
        <a:lstStyle/>
        <a:p>
          <a:endParaRPr lang="en-US"/>
        </a:p>
      </dgm:t>
    </dgm:pt>
    <dgm:pt modelId="{B15894ED-DAE1-4CF1-9BF9-2005647E6024}">
      <dgm:prSet phldrT="[Text]" phldr="0"/>
      <dgm:spPr/>
      <dgm:t>
        <a:bodyPr/>
        <a:lstStyle/>
        <a:p>
          <a:r>
            <a:rPr lang="en-US" dirty="0"/>
            <a:t>KHC Inspection Review</a:t>
          </a:r>
        </a:p>
      </dgm:t>
    </dgm:pt>
    <dgm:pt modelId="{CEFA5E62-66CE-49F4-BA0F-3642DB761E80}" type="parTrans" cxnId="{1B8F1AD6-7CB4-4DCB-B2AC-F1C4F41EBAA5}">
      <dgm:prSet/>
      <dgm:spPr/>
      <dgm:t>
        <a:bodyPr/>
        <a:lstStyle/>
        <a:p>
          <a:endParaRPr lang="en-US"/>
        </a:p>
      </dgm:t>
    </dgm:pt>
    <dgm:pt modelId="{B5B7586B-45C5-4E53-8F52-8D579B76E82B}" type="sibTrans" cxnId="{1B8F1AD6-7CB4-4DCB-B2AC-F1C4F41EBAA5}">
      <dgm:prSet/>
      <dgm:spPr/>
      <dgm:t>
        <a:bodyPr/>
        <a:lstStyle/>
        <a:p>
          <a:endParaRPr lang="en-US"/>
        </a:p>
      </dgm:t>
    </dgm:pt>
    <dgm:pt modelId="{9D293175-5FA1-468C-B8D1-265AD4D620EF}">
      <dgm:prSet phldrT="[Text]" phldr="0" custT="1"/>
      <dgm:spPr/>
      <dgm:t>
        <a:bodyPr/>
        <a:lstStyle/>
        <a:p>
          <a:r>
            <a:rPr lang="en-US" sz="1400" dirty="0"/>
            <a:t>Draw is assigned to KHC inspector team</a:t>
          </a:r>
        </a:p>
      </dgm:t>
    </dgm:pt>
    <dgm:pt modelId="{D42AEDCF-3946-47AB-A9B1-04E7E85B86D7}" type="parTrans" cxnId="{4AEFB1B8-73BA-4688-8D39-B44565E6ECDD}">
      <dgm:prSet/>
      <dgm:spPr/>
      <dgm:t>
        <a:bodyPr/>
        <a:lstStyle/>
        <a:p>
          <a:endParaRPr lang="en-US"/>
        </a:p>
      </dgm:t>
    </dgm:pt>
    <dgm:pt modelId="{39B0E246-B39C-4585-B3DF-7F3BE9E8CC03}" type="sibTrans" cxnId="{4AEFB1B8-73BA-4688-8D39-B44565E6ECDD}">
      <dgm:prSet/>
      <dgm:spPr/>
      <dgm:t>
        <a:bodyPr/>
        <a:lstStyle/>
        <a:p>
          <a:endParaRPr lang="en-US"/>
        </a:p>
      </dgm:t>
    </dgm:pt>
    <dgm:pt modelId="{ED813048-7ED7-46C9-947E-261EE57CBE75}">
      <dgm:prSet phldrT="[Text]" phldr="0"/>
      <dgm:spPr/>
      <dgm:t>
        <a:bodyPr/>
        <a:lstStyle/>
        <a:p>
          <a:r>
            <a:rPr lang="en-US" dirty="0"/>
            <a:t>HCA </a:t>
          </a:r>
        </a:p>
      </dgm:t>
    </dgm:pt>
    <dgm:pt modelId="{D7B926BD-E789-47E8-B774-D4BE0D946E74}" type="parTrans" cxnId="{3DA614E7-C680-401F-9974-E1A03559DE8A}">
      <dgm:prSet/>
      <dgm:spPr/>
      <dgm:t>
        <a:bodyPr/>
        <a:lstStyle/>
        <a:p>
          <a:endParaRPr lang="en-US"/>
        </a:p>
      </dgm:t>
    </dgm:pt>
    <dgm:pt modelId="{1E120BDF-78BA-41F7-9E80-778B71C9FE14}" type="sibTrans" cxnId="{3DA614E7-C680-401F-9974-E1A03559DE8A}">
      <dgm:prSet/>
      <dgm:spPr/>
      <dgm:t>
        <a:bodyPr/>
        <a:lstStyle/>
        <a:p>
          <a:endParaRPr lang="en-US"/>
        </a:p>
      </dgm:t>
    </dgm:pt>
    <dgm:pt modelId="{16AA8D51-EF13-4A31-ABAF-95017569E6E6}">
      <dgm:prSet phldrT="[Text]" phldr="0" custT="1"/>
      <dgm:spPr/>
      <dgm:t>
        <a:bodyPr/>
        <a:lstStyle/>
        <a:p>
          <a:r>
            <a:rPr lang="en-US" sz="1400" dirty="0"/>
            <a:t>Draw is assigned to HCA Project Specialist </a:t>
          </a:r>
        </a:p>
      </dgm:t>
    </dgm:pt>
    <dgm:pt modelId="{6FEA90F9-1DDA-40F3-A0EA-E7A8FD9A2F3D}" type="parTrans" cxnId="{83F26B58-2517-4BBA-8745-D3EAE9828BB2}">
      <dgm:prSet/>
      <dgm:spPr/>
      <dgm:t>
        <a:bodyPr/>
        <a:lstStyle/>
        <a:p>
          <a:endParaRPr lang="en-US"/>
        </a:p>
      </dgm:t>
    </dgm:pt>
    <dgm:pt modelId="{D335EB94-1B94-4D56-9493-3D5F2794CB8F}" type="sibTrans" cxnId="{83F26B58-2517-4BBA-8745-D3EAE9828BB2}">
      <dgm:prSet/>
      <dgm:spPr/>
      <dgm:t>
        <a:bodyPr/>
        <a:lstStyle/>
        <a:p>
          <a:endParaRPr lang="en-US"/>
        </a:p>
      </dgm:t>
    </dgm:pt>
    <dgm:pt modelId="{71544B86-A552-4883-9A8F-B9F1B070B6FD}">
      <dgm:prSet phldrT="[Text]" phldr="0" custT="1"/>
      <dgm:spPr/>
      <dgm:t>
        <a:bodyPr/>
        <a:lstStyle/>
        <a:p>
          <a:r>
            <a:rPr lang="en-US" sz="1400" dirty="0"/>
            <a:t>Signatory Authority submits to KHC </a:t>
          </a:r>
        </a:p>
      </dgm:t>
    </dgm:pt>
    <dgm:pt modelId="{DB07D570-FC7C-41A0-A41B-18DE7BD8E55F}" type="parTrans" cxnId="{532B6112-DFEA-489D-A10D-E6C907670BCD}">
      <dgm:prSet/>
      <dgm:spPr/>
      <dgm:t>
        <a:bodyPr/>
        <a:lstStyle/>
        <a:p>
          <a:endParaRPr lang="en-US"/>
        </a:p>
      </dgm:t>
    </dgm:pt>
    <dgm:pt modelId="{0C1C31BC-A00F-4DCD-B150-1E0014CE6B55}" type="sibTrans" cxnId="{532B6112-DFEA-489D-A10D-E6C907670BCD}">
      <dgm:prSet/>
      <dgm:spPr/>
      <dgm:t>
        <a:bodyPr/>
        <a:lstStyle/>
        <a:p>
          <a:endParaRPr lang="en-US"/>
        </a:p>
      </dgm:t>
    </dgm:pt>
    <dgm:pt modelId="{EC74DE29-75B6-41AB-A0A1-B000983DBF9D}">
      <dgm:prSet phldrT="[Text]" phldr="0" custT="1"/>
      <dgm:spPr/>
      <dgm:t>
        <a:bodyPr/>
        <a:lstStyle/>
        <a:p>
          <a:r>
            <a:rPr lang="en-US" sz="1400" dirty="0"/>
            <a:t>Agency can begin tracking in Smart Sheets </a:t>
          </a:r>
        </a:p>
      </dgm:t>
    </dgm:pt>
    <dgm:pt modelId="{BEC1DE2D-B2F7-4E95-B411-849942479D36}" type="parTrans" cxnId="{BCF068F7-2F54-4A3B-A7A5-A2CA4DF34FA5}">
      <dgm:prSet/>
      <dgm:spPr/>
      <dgm:t>
        <a:bodyPr/>
        <a:lstStyle/>
        <a:p>
          <a:endParaRPr lang="en-US"/>
        </a:p>
      </dgm:t>
    </dgm:pt>
    <dgm:pt modelId="{3D0504E9-6044-4C26-B31F-1E38DC46EB70}" type="sibTrans" cxnId="{BCF068F7-2F54-4A3B-A7A5-A2CA4DF34FA5}">
      <dgm:prSet/>
      <dgm:spPr/>
      <dgm:t>
        <a:bodyPr/>
        <a:lstStyle/>
        <a:p>
          <a:endParaRPr lang="en-US"/>
        </a:p>
      </dgm:t>
    </dgm:pt>
    <dgm:pt modelId="{B4998B63-07CE-4A65-B0AB-375DD640226F}">
      <dgm:prSet phldrT="[Text]" phldr="0"/>
      <dgm:spPr/>
      <dgm:t>
        <a:bodyPr/>
        <a:lstStyle/>
        <a:p>
          <a:r>
            <a:rPr lang="en-US"/>
            <a:t>CPA</a:t>
          </a:r>
          <a:endParaRPr lang="en-US" dirty="0"/>
        </a:p>
      </dgm:t>
    </dgm:pt>
    <dgm:pt modelId="{849182FE-FB1A-40E4-A7ED-427517D7B90B}" type="parTrans" cxnId="{366DAF62-D608-44AB-9B5F-37AD4C1EBCBC}">
      <dgm:prSet/>
      <dgm:spPr/>
      <dgm:t>
        <a:bodyPr/>
        <a:lstStyle/>
        <a:p>
          <a:endParaRPr lang="en-US"/>
        </a:p>
      </dgm:t>
    </dgm:pt>
    <dgm:pt modelId="{D33F22D2-70E1-4CA2-8F85-898A02AED712}" type="sibTrans" cxnId="{366DAF62-D608-44AB-9B5F-37AD4C1EBCBC}">
      <dgm:prSet/>
      <dgm:spPr/>
      <dgm:t>
        <a:bodyPr/>
        <a:lstStyle/>
        <a:p>
          <a:endParaRPr lang="en-US"/>
        </a:p>
      </dgm:t>
    </dgm:pt>
    <dgm:pt modelId="{784EA923-EA66-4067-949F-5DAD835274ED}">
      <dgm:prSet phldrT="[Text]" phldr="0" custT="1"/>
      <dgm:spPr/>
      <dgm:t>
        <a:bodyPr/>
        <a:lstStyle/>
        <a:p>
          <a:r>
            <a:rPr lang="en-US" sz="1400" dirty="0"/>
            <a:t>CPA releases funding to accounting and updates IDIS</a:t>
          </a:r>
        </a:p>
      </dgm:t>
    </dgm:pt>
    <dgm:pt modelId="{D06A4716-8C36-424B-94F1-901A62273901}" type="parTrans" cxnId="{454E93DC-3225-49A6-A0CF-EDA39A5058AD}">
      <dgm:prSet/>
      <dgm:spPr/>
      <dgm:t>
        <a:bodyPr/>
        <a:lstStyle/>
        <a:p>
          <a:endParaRPr lang="en-US"/>
        </a:p>
      </dgm:t>
    </dgm:pt>
    <dgm:pt modelId="{6675FBC8-2BBF-46C6-B1B2-299FB6C4F0AD}" type="sibTrans" cxnId="{454E93DC-3225-49A6-A0CF-EDA39A5058AD}">
      <dgm:prSet/>
      <dgm:spPr/>
      <dgm:t>
        <a:bodyPr/>
        <a:lstStyle/>
        <a:p>
          <a:endParaRPr lang="en-US"/>
        </a:p>
      </dgm:t>
    </dgm:pt>
    <dgm:pt modelId="{CE6AC85E-C787-47C5-81E6-922BA9453944}">
      <dgm:prSet phldrT="[Text]" phldr="0"/>
      <dgm:spPr/>
      <dgm:t>
        <a:bodyPr/>
        <a:lstStyle/>
        <a:p>
          <a:r>
            <a:rPr lang="en-US"/>
            <a:t>Accounting</a:t>
          </a:r>
          <a:endParaRPr lang="en-US" dirty="0"/>
        </a:p>
      </dgm:t>
    </dgm:pt>
    <dgm:pt modelId="{90A7F361-DFDC-402B-8D78-891A62EC94EB}" type="parTrans" cxnId="{4F791DE4-5A9D-4793-B9BF-A001963A0351}">
      <dgm:prSet/>
      <dgm:spPr/>
      <dgm:t>
        <a:bodyPr/>
        <a:lstStyle/>
        <a:p>
          <a:endParaRPr lang="en-US"/>
        </a:p>
      </dgm:t>
    </dgm:pt>
    <dgm:pt modelId="{1AA17666-0E48-47C8-BC61-89458B0B5B4E}" type="sibTrans" cxnId="{4F791DE4-5A9D-4793-B9BF-A001963A0351}">
      <dgm:prSet/>
      <dgm:spPr/>
      <dgm:t>
        <a:bodyPr/>
        <a:lstStyle/>
        <a:p>
          <a:endParaRPr lang="en-US"/>
        </a:p>
      </dgm:t>
    </dgm:pt>
    <dgm:pt modelId="{9462F250-D7CC-4ECA-A94B-475CCBDB01A6}">
      <dgm:prSet phldrT="[Text]" phldr="0" custT="1"/>
      <dgm:spPr/>
      <dgm:t>
        <a:bodyPr/>
        <a:lstStyle/>
        <a:p>
          <a:r>
            <a:rPr lang="en-US" sz="1600" dirty="0"/>
            <a:t>Processes payment</a:t>
          </a:r>
        </a:p>
      </dgm:t>
    </dgm:pt>
    <dgm:pt modelId="{D7598047-7B98-41A8-BFA3-EFC08005656D}" type="parTrans" cxnId="{35892DB0-86C6-4D7E-A7C2-D4A48C9835E1}">
      <dgm:prSet/>
      <dgm:spPr/>
      <dgm:t>
        <a:bodyPr/>
        <a:lstStyle/>
        <a:p>
          <a:endParaRPr lang="en-US"/>
        </a:p>
      </dgm:t>
    </dgm:pt>
    <dgm:pt modelId="{AB9A01FB-200C-4B27-A885-F384C77E9D32}" type="sibTrans" cxnId="{35892DB0-86C6-4D7E-A7C2-D4A48C9835E1}">
      <dgm:prSet/>
      <dgm:spPr/>
      <dgm:t>
        <a:bodyPr/>
        <a:lstStyle/>
        <a:p>
          <a:endParaRPr lang="en-US"/>
        </a:p>
      </dgm:t>
    </dgm:pt>
    <dgm:pt modelId="{CC5DD927-FC74-4BDD-9A92-B71E6BBE5098}">
      <dgm:prSet phldrT="[Text]" phldr="0"/>
      <dgm:spPr/>
      <dgm:t>
        <a:bodyPr/>
        <a:lstStyle/>
        <a:p>
          <a:r>
            <a:rPr lang="en-US" dirty="0"/>
            <a:t>Funds Disbursed</a:t>
          </a:r>
        </a:p>
      </dgm:t>
    </dgm:pt>
    <dgm:pt modelId="{B8F6CBC1-772C-4563-A653-5867AADEE6BD}" type="parTrans" cxnId="{93B045B3-CD11-4ECE-8CD9-23A620C40517}">
      <dgm:prSet/>
      <dgm:spPr/>
      <dgm:t>
        <a:bodyPr/>
        <a:lstStyle/>
        <a:p>
          <a:endParaRPr lang="en-US"/>
        </a:p>
      </dgm:t>
    </dgm:pt>
    <dgm:pt modelId="{88166745-FBBA-451F-B072-209A0E6EE593}" type="sibTrans" cxnId="{93B045B3-CD11-4ECE-8CD9-23A620C40517}">
      <dgm:prSet/>
      <dgm:spPr/>
      <dgm:t>
        <a:bodyPr/>
        <a:lstStyle/>
        <a:p>
          <a:endParaRPr lang="en-US"/>
        </a:p>
      </dgm:t>
    </dgm:pt>
    <dgm:pt modelId="{8725217C-0181-4073-8A10-AD618A47759B}" type="pres">
      <dgm:prSet presAssocID="{E9D7F96B-D013-4863-99B3-3C05C3815FA2}" presName="Name0" presStyleCnt="0">
        <dgm:presLayoutVars>
          <dgm:chMax val="11"/>
          <dgm:chPref val="11"/>
          <dgm:dir/>
          <dgm:resizeHandles/>
        </dgm:presLayoutVars>
      </dgm:prSet>
      <dgm:spPr/>
    </dgm:pt>
    <dgm:pt modelId="{64EB5DE4-2CED-4FDD-A4A7-57269D73CA81}" type="pres">
      <dgm:prSet presAssocID="{CC5DD927-FC74-4BDD-9A92-B71E6BBE5098}" presName="Accent6" presStyleCnt="0"/>
      <dgm:spPr/>
    </dgm:pt>
    <dgm:pt modelId="{14FC9542-D3C7-41CE-86B3-38F50B4BD991}" type="pres">
      <dgm:prSet presAssocID="{CC5DD927-FC74-4BDD-9A92-B71E6BBE5098}" presName="Accent" presStyleLbl="node1" presStyleIdx="0" presStyleCnt="6"/>
      <dgm:spPr/>
    </dgm:pt>
    <dgm:pt modelId="{A619E684-60E7-475B-9FBE-D86B687956FE}" type="pres">
      <dgm:prSet presAssocID="{CC5DD927-FC74-4BDD-9A92-B71E6BBE5098}" presName="ParentBackground6" presStyleCnt="0"/>
      <dgm:spPr/>
    </dgm:pt>
    <dgm:pt modelId="{C168F22C-CE89-4076-95BB-B37282D4E4D0}" type="pres">
      <dgm:prSet presAssocID="{CC5DD927-FC74-4BDD-9A92-B71E6BBE5098}" presName="ParentBackground" presStyleLbl="fgAcc1" presStyleIdx="0" presStyleCnt="6"/>
      <dgm:spPr/>
    </dgm:pt>
    <dgm:pt modelId="{162A8E7F-3A21-40FA-B1E0-77BFDF8CDE2D}" type="pres">
      <dgm:prSet presAssocID="{CC5DD927-FC74-4BDD-9A92-B71E6BBE5098}" presName="Parent6" presStyleLbl="revTx" presStyleIdx="0" presStyleCnt="5">
        <dgm:presLayoutVars>
          <dgm:chMax val="1"/>
          <dgm:chPref val="1"/>
          <dgm:bulletEnabled val="1"/>
        </dgm:presLayoutVars>
      </dgm:prSet>
      <dgm:spPr/>
    </dgm:pt>
    <dgm:pt modelId="{741C3CD2-8AD1-4929-9EEE-1B8724805620}" type="pres">
      <dgm:prSet presAssocID="{CE6AC85E-C787-47C5-81E6-922BA9453944}" presName="Accent5" presStyleCnt="0"/>
      <dgm:spPr/>
    </dgm:pt>
    <dgm:pt modelId="{AA1F40F7-3640-4CA6-986C-067E4B9017B0}" type="pres">
      <dgm:prSet presAssocID="{CE6AC85E-C787-47C5-81E6-922BA9453944}" presName="Accent" presStyleLbl="node1" presStyleIdx="1" presStyleCnt="6"/>
      <dgm:spPr/>
    </dgm:pt>
    <dgm:pt modelId="{014C1142-9383-41AD-9EC4-8EF7FF5494C6}" type="pres">
      <dgm:prSet presAssocID="{CE6AC85E-C787-47C5-81E6-922BA9453944}" presName="ParentBackground5" presStyleCnt="0"/>
      <dgm:spPr/>
    </dgm:pt>
    <dgm:pt modelId="{24C80C5E-869B-45A8-8AD6-1054F758D64A}" type="pres">
      <dgm:prSet presAssocID="{CE6AC85E-C787-47C5-81E6-922BA9453944}" presName="ParentBackground" presStyleLbl="fgAcc1" presStyleIdx="1" presStyleCnt="6"/>
      <dgm:spPr/>
    </dgm:pt>
    <dgm:pt modelId="{A119A923-2EE4-4847-AF55-EE7AD28ECE10}" type="pres">
      <dgm:prSet presAssocID="{CE6AC85E-C787-47C5-81E6-922BA9453944}" presName="Child5" presStyleLbl="revTx" presStyleIdx="0" presStyleCnt="5">
        <dgm:presLayoutVars>
          <dgm:chMax val="0"/>
          <dgm:chPref val="0"/>
          <dgm:bulletEnabled val="1"/>
        </dgm:presLayoutVars>
      </dgm:prSet>
      <dgm:spPr/>
    </dgm:pt>
    <dgm:pt modelId="{06CE473E-6361-47ED-81A2-EFDA8F29FBB2}" type="pres">
      <dgm:prSet presAssocID="{CE6AC85E-C787-47C5-81E6-922BA9453944}" presName="Parent5" presStyleLbl="revTx" presStyleIdx="0" presStyleCnt="5">
        <dgm:presLayoutVars>
          <dgm:chMax val="1"/>
          <dgm:chPref val="1"/>
          <dgm:bulletEnabled val="1"/>
        </dgm:presLayoutVars>
      </dgm:prSet>
      <dgm:spPr/>
    </dgm:pt>
    <dgm:pt modelId="{B2761794-66A3-4B84-AE70-5A30B56B4B61}" type="pres">
      <dgm:prSet presAssocID="{B4998B63-07CE-4A65-B0AB-375DD640226F}" presName="Accent4" presStyleCnt="0"/>
      <dgm:spPr/>
    </dgm:pt>
    <dgm:pt modelId="{1ABBD4FB-83A4-439E-845C-B68909BAEE0D}" type="pres">
      <dgm:prSet presAssocID="{B4998B63-07CE-4A65-B0AB-375DD640226F}" presName="Accent" presStyleLbl="node1" presStyleIdx="2" presStyleCnt="6"/>
      <dgm:spPr/>
    </dgm:pt>
    <dgm:pt modelId="{D34535C8-33E5-43E5-A9DE-17310DA809CB}" type="pres">
      <dgm:prSet presAssocID="{B4998B63-07CE-4A65-B0AB-375DD640226F}" presName="ParentBackground4" presStyleCnt="0"/>
      <dgm:spPr/>
    </dgm:pt>
    <dgm:pt modelId="{2E80D397-1BDF-4A52-BF2E-C1E58B5FF652}" type="pres">
      <dgm:prSet presAssocID="{B4998B63-07CE-4A65-B0AB-375DD640226F}" presName="ParentBackground" presStyleLbl="fgAcc1" presStyleIdx="2" presStyleCnt="6"/>
      <dgm:spPr/>
    </dgm:pt>
    <dgm:pt modelId="{8423A4A1-5239-4341-8357-0B32E1C98EB3}" type="pres">
      <dgm:prSet presAssocID="{B4998B63-07CE-4A65-B0AB-375DD640226F}" presName="Child4" presStyleLbl="revTx" presStyleIdx="1" presStyleCnt="5">
        <dgm:presLayoutVars>
          <dgm:chMax val="0"/>
          <dgm:chPref val="0"/>
          <dgm:bulletEnabled val="1"/>
        </dgm:presLayoutVars>
      </dgm:prSet>
      <dgm:spPr/>
    </dgm:pt>
    <dgm:pt modelId="{21FEDDE0-CD4C-47AA-90C8-CE4D7BB3F565}" type="pres">
      <dgm:prSet presAssocID="{B4998B63-07CE-4A65-B0AB-375DD640226F}" presName="Parent4" presStyleLbl="revTx" presStyleIdx="1" presStyleCnt="5">
        <dgm:presLayoutVars>
          <dgm:chMax val="1"/>
          <dgm:chPref val="1"/>
          <dgm:bulletEnabled val="1"/>
        </dgm:presLayoutVars>
      </dgm:prSet>
      <dgm:spPr/>
    </dgm:pt>
    <dgm:pt modelId="{DCF0F6F7-A440-4ADF-A1A2-399C7396A540}" type="pres">
      <dgm:prSet presAssocID="{ED813048-7ED7-46C9-947E-261EE57CBE75}" presName="Accent3" presStyleCnt="0"/>
      <dgm:spPr/>
    </dgm:pt>
    <dgm:pt modelId="{2E41A356-5BC5-46DC-A474-A0D00B97935A}" type="pres">
      <dgm:prSet presAssocID="{ED813048-7ED7-46C9-947E-261EE57CBE75}" presName="Accent" presStyleLbl="node1" presStyleIdx="3" presStyleCnt="6"/>
      <dgm:spPr/>
    </dgm:pt>
    <dgm:pt modelId="{B52A1CC4-87C5-4554-A087-FA57999C8AC0}" type="pres">
      <dgm:prSet presAssocID="{ED813048-7ED7-46C9-947E-261EE57CBE75}" presName="ParentBackground3" presStyleCnt="0"/>
      <dgm:spPr/>
    </dgm:pt>
    <dgm:pt modelId="{060BD28A-518A-4129-9674-841637FB61F1}" type="pres">
      <dgm:prSet presAssocID="{ED813048-7ED7-46C9-947E-261EE57CBE75}" presName="ParentBackground" presStyleLbl="fgAcc1" presStyleIdx="3" presStyleCnt="6"/>
      <dgm:spPr/>
    </dgm:pt>
    <dgm:pt modelId="{3C341D3B-EE5D-4236-A2FB-DDFED376D1A0}" type="pres">
      <dgm:prSet presAssocID="{ED813048-7ED7-46C9-947E-261EE57CBE75}" presName="Child3" presStyleLbl="revTx" presStyleIdx="2" presStyleCnt="5">
        <dgm:presLayoutVars>
          <dgm:chMax val="0"/>
          <dgm:chPref val="0"/>
          <dgm:bulletEnabled val="1"/>
        </dgm:presLayoutVars>
      </dgm:prSet>
      <dgm:spPr/>
    </dgm:pt>
    <dgm:pt modelId="{35F5D841-923E-4D48-BB2C-6B567B197C71}" type="pres">
      <dgm:prSet presAssocID="{ED813048-7ED7-46C9-947E-261EE57CBE75}" presName="Parent3" presStyleLbl="revTx" presStyleIdx="2" presStyleCnt="5">
        <dgm:presLayoutVars>
          <dgm:chMax val="1"/>
          <dgm:chPref val="1"/>
          <dgm:bulletEnabled val="1"/>
        </dgm:presLayoutVars>
      </dgm:prSet>
      <dgm:spPr/>
    </dgm:pt>
    <dgm:pt modelId="{90A58F8B-4A38-490E-B26D-C7A0F9907857}" type="pres">
      <dgm:prSet presAssocID="{B15894ED-DAE1-4CF1-9BF9-2005647E6024}" presName="Accent2" presStyleCnt="0"/>
      <dgm:spPr/>
    </dgm:pt>
    <dgm:pt modelId="{775C1754-86B9-4AF9-B3ED-E0B7C74E8B92}" type="pres">
      <dgm:prSet presAssocID="{B15894ED-DAE1-4CF1-9BF9-2005647E6024}" presName="Accent" presStyleLbl="node1" presStyleIdx="4" presStyleCnt="6"/>
      <dgm:spPr/>
    </dgm:pt>
    <dgm:pt modelId="{4F5C6470-4175-4431-B772-D60E14BE3F85}" type="pres">
      <dgm:prSet presAssocID="{B15894ED-DAE1-4CF1-9BF9-2005647E6024}" presName="ParentBackground2" presStyleCnt="0"/>
      <dgm:spPr/>
    </dgm:pt>
    <dgm:pt modelId="{4A3C9837-4278-4DA7-AEDB-4850C2281D42}" type="pres">
      <dgm:prSet presAssocID="{B15894ED-DAE1-4CF1-9BF9-2005647E6024}" presName="ParentBackground" presStyleLbl="fgAcc1" presStyleIdx="4" presStyleCnt="6"/>
      <dgm:spPr/>
    </dgm:pt>
    <dgm:pt modelId="{C9602A08-B2DA-45B1-B162-84F4DE0A9CDA}" type="pres">
      <dgm:prSet presAssocID="{B15894ED-DAE1-4CF1-9BF9-2005647E6024}" presName="Child2" presStyleLbl="revTx" presStyleIdx="3" presStyleCnt="5">
        <dgm:presLayoutVars>
          <dgm:chMax val="0"/>
          <dgm:chPref val="0"/>
          <dgm:bulletEnabled val="1"/>
        </dgm:presLayoutVars>
      </dgm:prSet>
      <dgm:spPr/>
    </dgm:pt>
    <dgm:pt modelId="{AA0D7BA5-025C-4FD6-8041-EE64D6AE5163}" type="pres">
      <dgm:prSet presAssocID="{B15894ED-DAE1-4CF1-9BF9-2005647E6024}" presName="Parent2" presStyleLbl="revTx" presStyleIdx="3" presStyleCnt="5">
        <dgm:presLayoutVars>
          <dgm:chMax val="1"/>
          <dgm:chPref val="1"/>
          <dgm:bulletEnabled val="1"/>
        </dgm:presLayoutVars>
      </dgm:prSet>
      <dgm:spPr/>
    </dgm:pt>
    <dgm:pt modelId="{6F5403A9-7C3E-4A8B-B6B2-96159D637FB9}" type="pres">
      <dgm:prSet presAssocID="{AF96C931-A0F9-46FF-B567-586B5A100747}" presName="Accent1" presStyleCnt="0"/>
      <dgm:spPr/>
    </dgm:pt>
    <dgm:pt modelId="{3AFD9001-B21C-425C-BF4C-AB48C78FB31A}" type="pres">
      <dgm:prSet presAssocID="{AF96C931-A0F9-46FF-B567-586B5A100747}" presName="Accent" presStyleLbl="node1" presStyleIdx="5" presStyleCnt="6"/>
      <dgm:spPr/>
    </dgm:pt>
    <dgm:pt modelId="{FCB15DF8-8782-465E-AB35-8CF2ED48DD70}" type="pres">
      <dgm:prSet presAssocID="{AF96C931-A0F9-46FF-B567-586B5A100747}" presName="ParentBackground1" presStyleCnt="0"/>
      <dgm:spPr/>
    </dgm:pt>
    <dgm:pt modelId="{CDF21F50-4320-4B81-9D4A-AEA5900C360C}" type="pres">
      <dgm:prSet presAssocID="{AF96C931-A0F9-46FF-B567-586B5A100747}" presName="ParentBackground" presStyleLbl="fgAcc1" presStyleIdx="5" presStyleCnt="6"/>
      <dgm:spPr/>
    </dgm:pt>
    <dgm:pt modelId="{21FB5E49-340E-4640-B200-1F06694F7937}" type="pres">
      <dgm:prSet presAssocID="{AF96C931-A0F9-46FF-B567-586B5A100747}" presName="Child1" presStyleLbl="revTx" presStyleIdx="4" presStyleCnt="5">
        <dgm:presLayoutVars>
          <dgm:chMax val="0"/>
          <dgm:chPref val="0"/>
          <dgm:bulletEnabled val="1"/>
        </dgm:presLayoutVars>
      </dgm:prSet>
      <dgm:spPr/>
    </dgm:pt>
    <dgm:pt modelId="{FA0D44FC-3789-4160-AFC5-7607B2B4C62F}" type="pres">
      <dgm:prSet presAssocID="{AF96C931-A0F9-46FF-B567-586B5A100747}" presName="Parent1" presStyleLbl="revTx" presStyleIdx="4" presStyleCnt="5">
        <dgm:presLayoutVars>
          <dgm:chMax val="1"/>
          <dgm:chPref val="1"/>
          <dgm:bulletEnabled val="1"/>
        </dgm:presLayoutVars>
      </dgm:prSet>
      <dgm:spPr/>
    </dgm:pt>
  </dgm:ptLst>
  <dgm:cxnLst>
    <dgm:cxn modelId="{532B6112-DFEA-489D-A10D-E6C907670BCD}" srcId="{AF96C931-A0F9-46FF-B567-586B5A100747}" destId="{71544B86-A552-4883-9A8F-B9F1B070B6FD}" srcOrd="1" destOrd="0" parTransId="{DB07D570-FC7C-41A0-A41B-18DE7BD8E55F}" sibTransId="{0C1C31BC-A00F-4DCD-B150-1E0014CE6B55}"/>
    <dgm:cxn modelId="{DAC6FA1B-59EA-477C-A332-17D787156CB0}" type="presOf" srcId="{9462F250-D7CC-4ECA-A94B-475CCBDB01A6}" destId="{A119A923-2EE4-4847-AF55-EE7AD28ECE10}" srcOrd="0" destOrd="0" presId="urn:microsoft.com/office/officeart/2011/layout/CircleProcess"/>
    <dgm:cxn modelId="{F8BA2322-C5DF-4064-ACF2-9D5BADCFEE58}" type="presOf" srcId="{E9D7F96B-D013-4863-99B3-3C05C3815FA2}" destId="{8725217C-0181-4073-8A10-AD618A47759B}" srcOrd="0" destOrd="0" presId="urn:microsoft.com/office/officeart/2011/layout/CircleProcess"/>
    <dgm:cxn modelId="{02C4E728-CC79-4F97-8D61-C37EFAFAF1DF}" type="presOf" srcId="{B15894ED-DAE1-4CF1-9BF9-2005647E6024}" destId="{4A3C9837-4278-4DA7-AEDB-4850C2281D42}" srcOrd="1" destOrd="0" presId="urn:microsoft.com/office/officeart/2011/layout/CircleProcess"/>
    <dgm:cxn modelId="{D9B47230-A289-41EA-A1D8-214D3A1DEB51}" srcId="{E9D7F96B-D013-4863-99B3-3C05C3815FA2}" destId="{AF96C931-A0F9-46FF-B567-586B5A100747}" srcOrd="0" destOrd="0" parTransId="{27BD6AF2-B7D0-4EF4-ACF5-A60103D25077}" sibTransId="{CD31450C-CD5D-49C6-B42C-D3BD61C745C2}"/>
    <dgm:cxn modelId="{9940E431-882C-431A-B240-CB24BAB0CE0B}" type="presOf" srcId="{CE6AC85E-C787-47C5-81E6-922BA9453944}" destId="{06CE473E-6361-47ED-81A2-EFDA8F29FBB2}" srcOrd="0" destOrd="0" presId="urn:microsoft.com/office/officeart/2011/layout/CircleProcess"/>
    <dgm:cxn modelId="{053A795B-1C1F-46E4-BB61-6A2AD5C0AFF0}" type="presOf" srcId="{FFB42268-41CE-4221-9081-AD5F9CC91973}" destId="{21FB5E49-340E-4640-B200-1F06694F7937}" srcOrd="0" destOrd="0" presId="urn:microsoft.com/office/officeart/2011/layout/CircleProcess"/>
    <dgm:cxn modelId="{366DAF62-D608-44AB-9B5F-37AD4C1EBCBC}" srcId="{E9D7F96B-D013-4863-99B3-3C05C3815FA2}" destId="{B4998B63-07CE-4A65-B0AB-375DD640226F}" srcOrd="3" destOrd="0" parTransId="{849182FE-FB1A-40E4-A7ED-427517D7B90B}" sibTransId="{D33F22D2-70E1-4CA2-8F85-898A02AED712}"/>
    <dgm:cxn modelId="{FEA8226F-13DE-4353-9C78-CF74839E7559}" type="presOf" srcId="{B4998B63-07CE-4A65-B0AB-375DD640226F}" destId="{21FEDDE0-CD4C-47AA-90C8-CE4D7BB3F565}" srcOrd="0" destOrd="0" presId="urn:microsoft.com/office/officeart/2011/layout/CircleProcess"/>
    <dgm:cxn modelId="{83F26B58-2517-4BBA-8745-D3EAE9828BB2}" srcId="{ED813048-7ED7-46C9-947E-261EE57CBE75}" destId="{16AA8D51-EF13-4A31-ABAF-95017569E6E6}" srcOrd="0" destOrd="0" parTransId="{6FEA90F9-1DDA-40F3-A0EA-E7A8FD9A2F3D}" sibTransId="{D335EB94-1B94-4D56-9493-3D5F2794CB8F}"/>
    <dgm:cxn modelId="{1949A287-4E10-4671-AB42-B20160D96A79}" srcId="{AF96C931-A0F9-46FF-B567-586B5A100747}" destId="{FFB42268-41CE-4221-9081-AD5F9CC91973}" srcOrd="0" destOrd="0" parTransId="{B6369ABA-1732-41CB-9F4C-8B6F76C61D74}" sibTransId="{2A7D6082-00C6-4EE8-A887-77FEDDA30150}"/>
    <dgm:cxn modelId="{9025BA8F-FFC8-412E-9690-645E31A77914}" type="presOf" srcId="{EC74DE29-75B6-41AB-A0A1-B000983DBF9D}" destId="{3C341D3B-EE5D-4236-A2FB-DDFED376D1A0}" srcOrd="0" destOrd="1" presId="urn:microsoft.com/office/officeart/2011/layout/CircleProcess"/>
    <dgm:cxn modelId="{8D4DD99C-F767-40B9-B459-51CF340483C8}" type="presOf" srcId="{CC5DD927-FC74-4BDD-9A92-B71E6BBE5098}" destId="{162A8E7F-3A21-40FA-B1E0-77BFDF8CDE2D}" srcOrd="0" destOrd="0" presId="urn:microsoft.com/office/officeart/2011/layout/CircleProcess"/>
    <dgm:cxn modelId="{C5631BAE-E7B8-46E3-AB73-8474EC5245FE}" type="presOf" srcId="{9D293175-5FA1-468C-B8D1-265AD4D620EF}" destId="{C9602A08-B2DA-45B1-B162-84F4DE0A9CDA}" srcOrd="0" destOrd="0" presId="urn:microsoft.com/office/officeart/2011/layout/CircleProcess"/>
    <dgm:cxn modelId="{35892DB0-86C6-4D7E-A7C2-D4A48C9835E1}" srcId="{CE6AC85E-C787-47C5-81E6-922BA9453944}" destId="{9462F250-D7CC-4ECA-A94B-475CCBDB01A6}" srcOrd="0" destOrd="0" parTransId="{D7598047-7B98-41A8-BFA3-EFC08005656D}" sibTransId="{AB9A01FB-200C-4B27-A885-F384C77E9D32}"/>
    <dgm:cxn modelId="{40C8F2B2-412E-4DBE-8BBC-BF7212ABC060}" type="presOf" srcId="{71544B86-A552-4883-9A8F-B9F1B070B6FD}" destId="{21FB5E49-340E-4640-B200-1F06694F7937}" srcOrd="0" destOrd="1" presId="urn:microsoft.com/office/officeart/2011/layout/CircleProcess"/>
    <dgm:cxn modelId="{93B045B3-CD11-4ECE-8CD9-23A620C40517}" srcId="{E9D7F96B-D013-4863-99B3-3C05C3815FA2}" destId="{CC5DD927-FC74-4BDD-9A92-B71E6BBE5098}" srcOrd="5" destOrd="0" parTransId="{B8F6CBC1-772C-4563-A653-5867AADEE6BD}" sibTransId="{88166745-FBBA-451F-B072-209A0E6EE593}"/>
    <dgm:cxn modelId="{F3A474B3-9238-4D07-8A30-6059AC5CC3CA}" type="presOf" srcId="{ED813048-7ED7-46C9-947E-261EE57CBE75}" destId="{060BD28A-518A-4129-9674-841637FB61F1}" srcOrd="1" destOrd="0" presId="urn:microsoft.com/office/officeart/2011/layout/CircleProcess"/>
    <dgm:cxn modelId="{4AEFB1B8-73BA-4688-8D39-B44565E6ECDD}" srcId="{B15894ED-DAE1-4CF1-9BF9-2005647E6024}" destId="{9D293175-5FA1-468C-B8D1-265AD4D620EF}" srcOrd="0" destOrd="0" parTransId="{D42AEDCF-3946-47AB-A9B1-04E7E85B86D7}" sibTransId="{39B0E246-B39C-4585-B3DF-7F3BE9E8CC03}"/>
    <dgm:cxn modelId="{82598FBE-8F9D-4ED2-B1F1-F63AFACCD6E2}" type="presOf" srcId="{AF96C931-A0F9-46FF-B567-586B5A100747}" destId="{FA0D44FC-3789-4160-AFC5-7607B2B4C62F}" srcOrd="0" destOrd="0" presId="urn:microsoft.com/office/officeart/2011/layout/CircleProcess"/>
    <dgm:cxn modelId="{F1AAD3C3-EAEA-45AA-8349-719EB1D3D5B6}" type="presOf" srcId="{ED813048-7ED7-46C9-947E-261EE57CBE75}" destId="{35F5D841-923E-4D48-BB2C-6B567B197C71}" srcOrd="0" destOrd="0" presId="urn:microsoft.com/office/officeart/2011/layout/CircleProcess"/>
    <dgm:cxn modelId="{1B8F1AD6-7CB4-4DCB-B2AC-F1C4F41EBAA5}" srcId="{E9D7F96B-D013-4863-99B3-3C05C3815FA2}" destId="{B15894ED-DAE1-4CF1-9BF9-2005647E6024}" srcOrd="1" destOrd="0" parTransId="{CEFA5E62-66CE-49F4-BA0F-3642DB761E80}" sibTransId="{B5B7586B-45C5-4E53-8F52-8D579B76E82B}"/>
    <dgm:cxn modelId="{88093EDB-F6D9-4A3D-B320-B9C83E291763}" type="presOf" srcId="{CE6AC85E-C787-47C5-81E6-922BA9453944}" destId="{24C80C5E-869B-45A8-8AD6-1054F758D64A}" srcOrd="1" destOrd="0" presId="urn:microsoft.com/office/officeart/2011/layout/CircleProcess"/>
    <dgm:cxn modelId="{0BB25ADC-1493-488E-A7C1-3B9DB8E7D148}" type="presOf" srcId="{AF96C931-A0F9-46FF-B567-586B5A100747}" destId="{CDF21F50-4320-4B81-9D4A-AEA5900C360C}" srcOrd="1" destOrd="0" presId="urn:microsoft.com/office/officeart/2011/layout/CircleProcess"/>
    <dgm:cxn modelId="{454E93DC-3225-49A6-A0CF-EDA39A5058AD}" srcId="{B4998B63-07CE-4A65-B0AB-375DD640226F}" destId="{784EA923-EA66-4067-949F-5DAD835274ED}" srcOrd="0" destOrd="0" parTransId="{D06A4716-8C36-424B-94F1-901A62273901}" sibTransId="{6675FBC8-2BBF-46C6-B1B2-299FB6C4F0AD}"/>
    <dgm:cxn modelId="{4F791DE4-5A9D-4793-B9BF-A001963A0351}" srcId="{E9D7F96B-D013-4863-99B3-3C05C3815FA2}" destId="{CE6AC85E-C787-47C5-81E6-922BA9453944}" srcOrd="4" destOrd="0" parTransId="{90A7F361-DFDC-402B-8D78-891A62EC94EB}" sibTransId="{1AA17666-0E48-47C8-BC61-89458B0B5B4E}"/>
    <dgm:cxn modelId="{EDF87CE5-C3C4-4A4D-B193-7994E2E56031}" type="presOf" srcId="{784EA923-EA66-4067-949F-5DAD835274ED}" destId="{8423A4A1-5239-4341-8357-0B32E1C98EB3}" srcOrd="0" destOrd="0" presId="urn:microsoft.com/office/officeart/2011/layout/CircleProcess"/>
    <dgm:cxn modelId="{3DA614E7-C680-401F-9974-E1A03559DE8A}" srcId="{E9D7F96B-D013-4863-99B3-3C05C3815FA2}" destId="{ED813048-7ED7-46C9-947E-261EE57CBE75}" srcOrd="2" destOrd="0" parTransId="{D7B926BD-E789-47E8-B774-D4BE0D946E74}" sibTransId="{1E120BDF-78BA-41F7-9E80-778B71C9FE14}"/>
    <dgm:cxn modelId="{07D876E9-5B68-4711-B9BB-E630DC8EFA6E}" type="presOf" srcId="{CC5DD927-FC74-4BDD-9A92-B71E6BBE5098}" destId="{C168F22C-CE89-4076-95BB-B37282D4E4D0}" srcOrd="1" destOrd="0" presId="urn:microsoft.com/office/officeart/2011/layout/CircleProcess"/>
    <dgm:cxn modelId="{3ED416ED-342E-4611-AE69-3403DE681431}" type="presOf" srcId="{16AA8D51-EF13-4A31-ABAF-95017569E6E6}" destId="{3C341D3B-EE5D-4236-A2FB-DDFED376D1A0}" srcOrd="0" destOrd="0" presId="urn:microsoft.com/office/officeart/2011/layout/CircleProcess"/>
    <dgm:cxn modelId="{85A802F0-1A5E-49A1-B0AA-DB28C4C47BDA}" type="presOf" srcId="{B15894ED-DAE1-4CF1-9BF9-2005647E6024}" destId="{AA0D7BA5-025C-4FD6-8041-EE64D6AE5163}" srcOrd="0" destOrd="0" presId="urn:microsoft.com/office/officeart/2011/layout/CircleProcess"/>
    <dgm:cxn modelId="{BCF068F7-2F54-4A3B-A7A5-A2CA4DF34FA5}" srcId="{ED813048-7ED7-46C9-947E-261EE57CBE75}" destId="{EC74DE29-75B6-41AB-A0A1-B000983DBF9D}" srcOrd="1" destOrd="0" parTransId="{BEC1DE2D-B2F7-4E95-B411-849942479D36}" sibTransId="{3D0504E9-6044-4C26-B31F-1E38DC46EB70}"/>
    <dgm:cxn modelId="{AF526CFE-F639-4A75-BC11-610C84592898}" type="presOf" srcId="{B4998B63-07CE-4A65-B0AB-375DD640226F}" destId="{2E80D397-1BDF-4A52-BF2E-C1E58B5FF652}" srcOrd="1" destOrd="0" presId="urn:microsoft.com/office/officeart/2011/layout/CircleProcess"/>
    <dgm:cxn modelId="{651DE618-47BE-4569-B0C4-EF89E13E4251}" type="presParOf" srcId="{8725217C-0181-4073-8A10-AD618A47759B}" destId="{64EB5DE4-2CED-4FDD-A4A7-57269D73CA81}" srcOrd="0" destOrd="0" presId="urn:microsoft.com/office/officeart/2011/layout/CircleProcess"/>
    <dgm:cxn modelId="{FC065FB5-E5C8-4EC9-8EA4-5D874BB0DDDC}" type="presParOf" srcId="{64EB5DE4-2CED-4FDD-A4A7-57269D73CA81}" destId="{14FC9542-D3C7-41CE-86B3-38F50B4BD991}" srcOrd="0" destOrd="0" presId="urn:microsoft.com/office/officeart/2011/layout/CircleProcess"/>
    <dgm:cxn modelId="{8393339B-48E2-4A2E-855E-A69C7E988DC3}" type="presParOf" srcId="{8725217C-0181-4073-8A10-AD618A47759B}" destId="{A619E684-60E7-475B-9FBE-D86B687956FE}" srcOrd="1" destOrd="0" presId="urn:microsoft.com/office/officeart/2011/layout/CircleProcess"/>
    <dgm:cxn modelId="{7A8D0A20-020E-48A4-B986-A2503DF08EC2}" type="presParOf" srcId="{A619E684-60E7-475B-9FBE-D86B687956FE}" destId="{C168F22C-CE89-4076-95BB-B37282D4E4D0}" srcOrd="0" destOrd="0" presId="urn:microsoft.com/office/officeart/2011/layout/CircleProcess"/>
    <dgm:cxn modelId="{81166375-BE92-4103-9C9E-E9B694A78E1B}" type="presParOf" srcId="{8725217C-0181-4073-8A10-AD618A47759B}" destId="{162A8E7F-3A21-40FA-B1E0-77BFDF8CDE2D}" srcOrd="2" destOrd="0" presId="urn:microsoft.com/office/officeart/2011/layout/CircleProcess"/>
    <dgm:cxn modelId="{D10B7775-4AFF-4316-9D58-85EBCBD18357}" type="presParOf" srcId="{8725217C-0181-4073-8A10-AD618A47759B}" destId="{741C3CD2-8AD1-4929-9EEE-1B8724805620}" srcOrd="3" destOrd="0" presId="urn:microsoft.com/office/officeart/2011/layout/CircleProcess"/>
    <dgm:cxn modelId="{453BF093-2243-4211-9552-6A131626BB7F}" type="presParOf" srcId="{741C3CD2-8AD1-4929-9EEE-1B8724805620}" destId="{AA1F40F7-3640-4CA6-986C-067E4B9017B0}" srcOrd="0" destOrd="0" presId="urn:microsoft.com/office/officeart/2011/layout/CircleProcess"/>
    <dgm:cxn modelId="{1385C64B-C3F9-4011-A802-8DB2E266E2E7}" type="presParOf" srcId="{8725217C-0181-4073-8A10-AD618A47759B}" destId="{014C1142-9383-41AD-9EC4-8EF7FF5494C6}" srcOrd="4" destOrd="0" presId="urn:microsoft.com/office/officeart/2011/layout/CircleProcess"/>
    <dgm:cxn modelId="{FC812FC1-5F72-48AE-82AB-3BB232259311}" type="presParOf" srcId="{014C1142-9383-41AD-9EC4-8EF7FF5494C6}" destId="{24C80C5E-869B-45A8-8AD6-1054F758D64A}" srcOrd="0" destOrd="0" presId="urn:microsoft.com/office/officeart/2011/layout/CircleProcess"/>
    <dgm:cxn modelId="{567992B8-E6AB-435A-AD79-072C462C2631}" type="presParOf" srcId="{8725217C-0181-4073-8A10-AD618A47759B}" destId="{A119A923-2EE4-4847-AF55-EE7AD28ECE10}" srcOrd="5" destOrd="0" presId="urn:microsoft.com/office/officeart/2011/layout/CircleProcess"/>
    <dgm:cxn modelId="{6D27A2C0-83DB-4A38-BF1C-809DB39065E9}" type="presParOf" srcId="{8725217C-0181-4073-8A10-AD618A47759B}" destId="{06CE473E-6361-47ED-81A2-EFDA8F29FBB2}" srcOrd="6" destOrd="0" presId="urn:microsoft.com/office/officeart/2011/layout/CircleProcess"/>
    <dgm:cxn modelId="{37F8D098-231B-4A88-9654-7E6AE6596186}" type="presParOf" srcId="{8725217C-0181-4073-8A10-AD618A47759B}" destId="{B2761794-66A3-4B84-AE70-5A30B56B4B61}" srcOrd="7" destOrd="0" presId="urn:microsoft.com/office/officeart/2011/layout/CircleProcess"/>
    <dgm:cxn modelId="{1022BDAA-BA36-426D-A37C-9EDBDBC69030}" type="presParOf" srcId="{B2761794-66A3-4B84-AE70-5A30B56B4B61}" destId="{1ABBD4FB-83A4-439E-845C-B68909BAEE0D}" srcOrd="0" destOrd="0" presId="urn:microsoft.com/office/officeart/2011/layout/CircleProcess"/>
    <dgm:cxn modelId="{62BCC96B-BA73-47E1-905E-50AB39CBE89F}" type="presParOf" srcId="{8725217C-0181-4073-8A10-AD618A47759B}" destId="{D34535C8-33E5-43E5-A9DE-17310DA809CB}" srcOrd="8" destOrd="0" presId="urn:microsoft.com/office/officeart/2011/layout/CircleProcess"/>
    <dgm:cxn modelId="{AC9F29D1-8EB0-44E4-B030-9C2797B6E595}" type="presParOf" srcId="{D34535C8-33E5-43E5-A9DE-17310DA809CB}" destId="{2E80D397-1BDF-4A52-BF2E-C1E58B5FF652}" srcOrd="0" destOrd="0" presId="urn:microsoft.com/office/officeart/2011/layout/CircleProcess"/>
    <dgm:cxn modelId="{7ACAC189-1925-4972-A241-152249131056}" type="presParOf" srcId="{8725217C-0181-4073-8A10-AD618A47759B}" destId="{8423A4A1-5239-4341-8357-0B32E1C98EB3}" srcOrd="9" destOrd="0" presId="urn:microsoft.com/office/officeart/2011/layout/CircleProcess"/>
    <dgm:cxn modelId="{190FECCC-4140-4358-8567-D2CE6C82C95A}" type="presParOf" srcId="{8725217C-0181-4073-8A10-AD618A47759B}" destId="{21FEDDE0-CD4C-47AA-90C8-CE4D7BB3F565}" srcOrd="10" destOrd="0" presId="urn:microsoft.com/office/officeart/2011/layout/CircleProcess"/>
    <dgm:cxn modelId="{65D5864F-5574-40C7-B9BE-41C47713053E}" type="presParOf" srcId="{8725217C-0181-4073-8A10-AD618A47759B}" destId="{DCF0F6F7-A440-4ADF-A1A2-399C7396A540}" srcOrd="11" destOrd="0" presId="urn:microsoft.com/office/officeart/2011/layout/CircleProcess"/>
    <dgm:cxn modelId="{F123F0D9-2516-4D87-A712-E83226CF4A5A}" type="presParOf" srcId="{DCF0F6F7-A440-4ADF-A1A2-399C7396A540}" destId="{2E41A356-5BC5-46DC-A474-A0D00B97935A}" srcOrd="0" destOrd="0" presId="urn:microsoft.com/office/officeart/2011/layout/CircleProcess"/>
    <dgm:cxn modelId="{8873C578-0F10-4145-87F9-4DC1B1724342}" type="presParOf" srcId="{8725217C-0181-4073-8A10-AD618A47759B}" destId="{B52A1CC4-87C5-4554-A087-FA57999C8AC0}" srcOrd="12" destOrd="0" presId="urn:microsoft.com/office/officeart/2011/layout/CircleProcess"/>
    <dgm:cxn modelId="{94BF4AB1-585E-419C-816C-9A298A1CCCC4}" type="presParOf" srcId="{B52A1CC4-87C5-4554-A087-FA57999C8AC0}" destId="{060BD28A-518A-4129-9674-841637FB61F1}" srcOrd="0" destOrd="0" presId="urn:microsoft.com/office/officeart/2011/layout/CircleProcess"/>
    <dgm:cxn modelId="{D5BF8D31-0B59-491C-81A8-5AEE89D807CB}" type="presParOf" srcId="{8725217C-0181-4073-8A10-AD618A47759B}" destId="{3C341D3B-EE5D-4236-A2FB-DDFED376D1A0}" srcOrd="13" destOrd="0" presId="urn:microsoft.com/office/officeart/2011/layout/CircleProcess"/>
    <dgm:cxn modelId="{0222BB88-4B24-479C-8412-BB831C3E4536}" type="presParOf" srcId="{8725217C-0181-4073-8A10-AD618A47759B}" destId="{35F5D841-923E-4D48-BB2C-6B567B197C71}" srcOrd="14" destOrd="0" presId="urn:microsoft.com/office/officeart/2011/layout/CircleProcess"/>
    <dgm:cxn modelId="{E6EBB7E4-0308-4FF6-90A7-4A9739681633}" type="presParOf" srcId="{8725217C-0181-4073-8A10-AD618A47759B}" destId="{90A58F8B-4A38-490E-B26D-C7A0F9907857}" srcOrd="15" destOrd="0" presId="urn:microsoft.com/office/officeart/2011/layout/CircleProcess"/>
    <dgm:cxn modelId="{58727F25-9A8F-49BF-A708-F7390C7A06DB}" type="presParOf" srcId="{90A58F8B-4A38-490E-B26D-C7A0F9907857}" destId="{775C1754-86B9-4AF9-B3ED-E0B7C74E8B92}" srcOrd="0" destOrd="0" presId="urn:microsoft.com/office/officeart/2011/layout/CircleProcess"/>
    <dgm:cxn modelId="{873E0D1C-1DB5-4B88-A422-6D671D943B68}" type="presParOf" srcId="{8725217C-0181-4073-8A10-AD618A47759B}" destId="{4F5C6470-4175-4431-B772-D60E14BE3F85}" srcOrd="16" destOrd="0" presId="urn:microsoft.com/office/officeart/2011/layout/CircleProcess"/>
    <dgm:cxn modelId="{CF44A121-4D5A-4D0F-A633-E9155F4160A9}" type="presParOf" srcId="{4F5C6470-4175-4431-B772-D60E14BE3F85}" destId="{4A3C9837-4278-4DA7-AEDB-4850C2281D42}" srcOrd="0" destOrd="0" presId="urn:microsoft.com/office/officeart/2011/layout/CircleProcess"/>
    <dgm:cxn modelId="{0B9F11BE-F9A3-4B25-93FD-D2270793BA11}" type="presParOf" srcId="{8725217C-0181-4073-8A10-AD618A47759B}" destId="{C9602A08-B2DA-45B1-B162-84F4DE0A9CDA}" srcOrd="17" destOrd="0" presId="urn:microsoft.com/office/officeart/2011/layout/CircleProcess"/>
    <dgm:cxn modelId="{916B6930-831B-434A-8E29-18E6BC330698}" type="presParOf" srcId="{8725217C-0181-4073-8A10-AD618A47759B}" destId="{AA0D7BA5-025C-4FD6-8041-EE64D6AE5163}" srcOrd="18" destOrd="0" presId="urn:microsoft.com/office/officeart/2011/layout/CircleProcess"/>
    <dgm:cxn modelId="{096A3275-2B1A-4FFF-8F28-E7DB22382075}" type="presParOf" srcId="{8725217C-0181-4073-8A10-AD618A47759B}" destId="{6F5403A9-7C3E-4A8B-B6B2-96159D637FB9}" srcOrd="19" destOrd="0" presId="urn:microsoft.com/office/officeart/2011/layout/CircleProcess"/>
    <dgm:cxn modelId="{5432BE03-C925-432D-8AC2-190753BB1EAC}" type="presParOf" srcId="{6F5403A9-7C3E-4A8B-B6B2-96159D637FB9}" destId="{3AFD9001-B21C-425C-BF4C-AB48C78FB31A}" srcOrd="0" destOrd="0" presId="urn:microsoft.com/office/officeart/2011/layout/CircleProcess"/>
    <dgm:cxn modelId="{13ABAC4A-D699-4EBC-A808-9A49498FDB90}" type="presParOf" srcId="{8725217C-0181-4073-8A10-AD618A47759B}" destId="{FCB15DF8-8782-465E-AB35-8CF2ED48DD70}" srcOrd="20" destOrd="0" presId="urn:microsoft.com/office/officeart/2011/layout/CircleProcess"/>
    <dgm:cxn modelId="{A668C09C-8C57-449C-BF0A-62E5C4EAB99B}" type="presParOf" srcId="{FCB15DF8-8782-465E-AB35-8CF2ED48DD70}" destId="{CDF21F50-4320-4B81-9D4A-AEA5900C360C}" srcOrd="0" destOrd="0" presId="urn:microsoft.com/office/officeart/2011/layout/CircleProcess"/>
    <dgm:cxn modelId="{05285DF2-357A-412D-9BCC-76A3D3FD4A18}" type="presParOf" srcId="{8725217C-0181-4073-8A10-AD618A47759B}" destId="{21FB5E49-340E-4640-B200-1F06694F7937}" srcOrd="21" destOrd="0" presId="urn:microsoft.com/office/officeart/2011/layout/CircleProcess"/>
    <dgm:cxn modelId="{F7590FC3-DA02-47CD-84DE-CD7F0B74FA47}" type="presParOf" srcId="{8725217C-0181-4073-8A10-AD618A47759B}" destId="{FA0D44FC-3789-4160-AFC5-7607B2B4C62F}" srcOrd="22"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89C44-FD84-40A1-B7A9-A0436A1CB82B}">
      <dsp:nvSpPr>
        <dsp:cNvPr id="0" name=""/>
        <dsp:cNvSpPr/>
      </dsp:nvSpPr>
      <dsp:spPr>
        <a:xfrm>
          <a:off x="1782056" y="488474"/>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60598" y="532154"/>
        <a:ext cx="20404" cy="4080"/>
      </dsp:txXfrm>
    </dsp:sp>
    <dsp:sp modelId="{8180C3F7-236D-47F8-9AAC-438E77A8C50F}">
      <dsp:nvSpPr>
        <dsp:cNvPr id="0" name=""/>
        <dsp:cNvSpPr/>
      </dsp:nvSpPr>
      <dsp:spPr>
        <a:xfrm>
          <a:off x="9555" y="190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Application</a:t>
          </a:r>
        </a:p>
      </dsp:txBody>
      <dsp:txXfrm>
        <a:off x="9555" y="1904"/>
        <a:ext cx="1774301" cy="1064580"/>
      </dsp:txXfrm>
    </dsp:sp>
    <dsp:sp modelId="{EFA88551-2F25-4D38-AEE6-E92C3B88CEC8}">
      <dsp:nvSpPr>
        <dsp:cNvPr id="0" name=""/>
        <dsp:cNvSpPr/>
      </dsp:nvSpPr>
      <dsp:spPr>
        <a:xfrm>
          <a:off x="3964446" y="488474"/>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42989" y="532154"/>
        <a:ext cx="20404" cy="4080"/>
      </dsp:txXfrm>
    </dsp:sp>
    <dsp:sp modelId="{19F557AD-24A2-47CA-BF54-9F1B3CDBFF85}">
      <dsp:nvSpPr>
        <dsp:cNvPr id="0" name=""/>
        <dsp:cNvSpPr/>
      </dsp:nvSpPr>
      <dsp:spPr>
        <a:xfrm>
          <a:off x="2191945" y="190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Technical Submission</a:t>
          </a:r>
        </a:p>
      </dsp:txBody>
      <dsp:txXfrm>
        <a:off x="2191945" y="1904"/>
        <a:ext cx="1774301" cy="1064580"/>
      </dsp:txXfrm>
    </dsp:sp>
    <dsp:sp modelId="{C0D66390-1F5A-4CF0-9B77-DAF1091247BC}">
      <dsp:nvSpPr>
        <dsp:cNvPr id="0" name=""/>
        <dsp:cNvSpPr/>
      </dsp:nvSpPr>
      <dsp:spPr>
        <a:xfrm>
          <a:off x="6146837" y="488474"/>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5379" y="532154"/>
        <a:ext cx="20404" cy="4080"/>
      </dsp:txXfrm>
    </dsp:sp>
    <dsp:sp modelId="{6CDAF164-46E9-449A-808A-F4F383997D5C}">
      <dsp:nvSpPr>
        <dsp:cNvPr id="0" name=""/>
        <dsp:cNvSpPr/>
      </dsp:nvSpPr>
      <dsp:spPr>
        <a:xfrm>
          <a:off x="4374336" y="190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Release Of Funds</a:t>
          </a:r>
        </a:p>
      </dsp:txBody>
      <dsp:txXfrm>
        <a:off x="4374336" y="1904"/>
        <a:ext cx="1774301" cy="1064580"/>
      </dsp:txXfrm>
    </dsp:sp>
    <dsp:sp modelId="{3C27B23D-EDA8-4850-BEF1-79D1EDDD9377}">
      <dsp:nvSpPr>
        <dsp:cNvPr id="0" name=""/>
        <dsp:cNvSpPr/>
      </dsp:nvSpPr>
      <dsp:spPr>
        <a:xfrm>
          <a:off x="896705" y="1064685"/>
          <a:ext cx="6547171" cy="377489"/>
        </a:xfrm>
        <a:custGeom>
          <a:avLst/>
          <a:gdLst/>
          <a:ahLst/>
          <a:cxnLst/>
          <a:rect l="0" t="0" r="0" b="0"/>
          <a:pathLst>
            <a:path>
              <a:moveTo>
                <a:pt x="6547171" y="0"/>
              </a:moveTo>
              <a:lnTo>
                <a:pt x="6547171" y="205844"/>
              </a:lnTo>
              <a:lnTo>
                <a:pt x="0" y="205844"/>
              </a:lnTo>
              <a:lnTo>
                <a:pt x="0" y="37748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6294" y="1251389"/>
        <a:ext cx="327993" cy="4080"/>
      </dsp:txXfrm>
    </dsp:sp>
    <dsp:sp modelId="{E8852039-999E-40C3-9368-4A120222B923}">
      <dsp:nvSpPr>
        <dsp:cNvPr id="0" name=""/>
        <dsp:cNvSpPr/>
      </dsp:nvSpPr>
      <dsp:spPr>
        <a:xfrm>
          <a:off x="6556726" y="190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Submit House Plans for approval</a:t>
          </a:r>
        </a:p>
      </dsp:txBody>
      <dsp:txXfrm>
        <a:off x="6556726" y="1904"/>
        <a:ext cx="1774301" cy="1064580"/>
      </dsp:txXfrm>
    </dsp:sp>
    <dsp:sp modelId="{9CAB2657-1695-4CC8-B1EE-7D80E0AB279E}">
      <dsp:nvSpPr>
        <dsp:cNvPr id="0" name=""/>
        <dsp:cNvSpPr/>
      </dsp:nvSpPr>
      <dsp:spPr>
        <a:xfrm>
          <a:off x="1782056" y="1961144"/>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60598" y="2004824"/>
        <a:ext cx="20404" cy="4080"/>
      </dsp:txXfrm>
    </dsp:sp>
    <dsp:sp modelId="{190DCAA1-F775-4A94-BF45-F16DD29F8A9E}">
      <dsp:nvSpPr>
        <dsp:cNvPr id="0" name=""/>
        <dsp:cNvSpPr/>
      </dsp:nvSpPr>
      <dsp:spPr>
        <a:xfrm>
          <a:off x="9555" y="147457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0">
          <a:noAutofit/>
        </a:bodyPr>
        <a:lstStyle/>
        <a:p>
          <a:pPr marL="0" lvl="0" indent="0" algn="l" defTabSz="666750">
            <a:lnSpc>
              <a:spcPct val="90000"/>
            </a:lnSpc>
            <a:spcBef>
              <a:spcPct val="0"/>
            </a:spcBef>
            <a:spcAft>
              <a:spcPct val="35000"/>
            </a:spcAft>
            <a:buNone/>
          </a:pPr>
          <a:r>
            <a:rPr lang="en-US" sz="1500" kern="1200"/>
            <a:t>Identify Properties</a:t>
          </a:r>
        </a:p>
        <a:p>
          <a:pPr marL="114300" lvl="1" indent="-114300" algn="l" defTabSz="533400">
            <a:lnSpc>
              <a:spcPct val="90000"/>
            </a:lnSpc>
            <a:spcBef>
              <a:spcPct val="0"/>
            </a:spcBef>
            <a:spcAft>
              <a:spcPct val="15000"/>
            </a:spcAft>
            <a:buChar char="•"/>
          </a:pPr>
          <a:r>
            <a:rPr lang="en-US" sz="1200" kern="1200"/>
            <a:t>If HOME screen for issues ; submit HEROS ERR</a:t>
          </a:r>
        </a:p>
      </dsp:txBody>
      <dsp:txXfrm>
        <a:off x="9555" y="1474574"/>
        <a:ext cx="1774301" cy="1064580"/>
      </dsp:txXfrm>
    </dsp:sp>
    <dsp:sp modelId="{DC11F989-71BF-40D9-A3CB-E2451F4F74FD}">
      <dsp:nvSpPr>
        <dsp:cNvPr id="0" name=""/>
        <dsp:cNvSpPr/>
      </dsp:nvSpPr>
      <dsp:spPr>
        <a:xfrm>
          <a:off x="3964446" y="1961144"/>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42989" y="2004824"/>
        <a:ext cx="20404" cy="4080"/>
      </dsp:txXfrm>
    </dsp:sp>
    <dsp:sp modelId="{7A4FA836-0EF9-43C0-8AD7-F406C48CEF77}">
      <dsp:nvSpPr>
        <dsp:cNvPr id="0" name=""/>
        <dsp:cNvSpPr/>
      </dsp:nvSpPr>
      <dsp:spPr>
        <a:xfrm>
          <a:off x="2191945" y="147457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Identify a Client </a:t>
          </a:r>
        </a:p>
      </dsp:txBody>
      <dsp:txXfrm>
        <a:off x="2191945" y="1474574"/>
        <a:ext cx="1774301" cy="1064580"/>
      </dsp:txXfrm>
    </dsp:sp>
    <dsp:sp modelId="{91E12876-EBE2-497A-9CB1-F0BD57A0471F}">
      <dsp:nvSpPr>
        <dsp:cNvPr id="0" name=""/>
        <dsp:cNvSpPr/>
      </dsp:nvSpPr>
      <dsp:spPr>
        <a:xfrm>
          <a:off x="6146837" y="1961144"/>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5379" y="2004824"/>
        <a:ext cx="20404" cy="4080"/>
      </dsp:txXfrm>
    </dsp:sp>
    <dsp:sp modelId="{7CDE7BF7-8A5B-48DE-A733-BE5DBB0320F9}">
      <dsp:nvSpPr>
        <dsp:cNvPr id="0" name=""/>
        <dsp:cNvSpPr/>
      </dsp:nvSpPr>
      <dsp:spPr>
        <a:xfrm>
          <a:off x="4374336" y="147457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Submit Activity Setup </a:t>
          </a:r>
        </a:p>
      </dsp:txBody>
      <dsp:txXfrm>
        <a:off x="4374336" y="1474574"/>
        <a:ext cx="1774301" cy="1064580"/>
      </dsp:txXfrm>
    </dsp:sp>
    <dsp:sp modelId="{AB5D8C5D-32C1-415B-B708-44B2EB08A309}">
      <dsp:nvSpPr>
        <dsp:cNvPr id="0" name=""/>
        <dsp:cNvSpPr/>
      </dsp:nvSpPr>
      <dsp:spPr>
        <a:xfrm>
          <a:off x="896705" y="2537355"/>
          <a:ext cx="6547171" cy="377489"/>
        </a:xfrm>
        <a:custGeom>
          <a:avLst/>
          <a:gdLst/>
          <a:ahLst/>
          <a:cxnLst/>
          <a:rect l="0" t="0" r="0" b="0"/>
          <a:pathLst>
            <a:path>
              <a:moveTo>
                <a:pt x="6547171" y="0"/>
              </a:moveTo>
              <a:lnTo>
                <a:pt x="6547171" y="205844"/>
              </a:lnTo>
              <a:lnTo>
                <a:pt x="0" y="205844"/>
              </a:lnTo>
              <a:lnTo>
                <a:pt x="0" y="37748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6294" y="2724059"/>
        <a:ext cx="327993" cy="4080"/>
      </dsp:txXfrm>
    </dsp:sp>
    <dsp:sp modelId="{0600F763-DD57-449D-AB5B-5A1113DE2D53}">
      <dsp:nvSpPr>
        <dsp:cNvPr id="0" name=""/>
        <dsp:cNvSpPr/>
      </dsp:nvSpPr>
      <dsp:spPr>
        <a:xfrm>
          <a:off x="6556726" y="147457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Release of Activity Funds- Activity begins</a:t>
          </a:r>
        </a:p>
      </dsp:txBody>
      <dsp:txXfrm>
        <a:off x="6556726" y="1474574"/>
        <a:ext cx="1774301" cy="1064580"/>
      </dsp:txXfrm>
    </dsp:sp>
    <dsp:sp modelId="{0DD0EA78-1EF2-494E-A403-2D6FB35B6E22}">
      <dsp:nvSpPr>
        <dsp:cNvPr id="0" name=""/>
        <dsp:cNvSpPr/>
      </dsp:nvSpPr>
      <dsp:spPr>
        <a:xfrm>
          <a:off x="1782056" y="3433815"/>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60598" y="3477494"/>
        <a:ext cx="20404" cy="4080"/>
      </dsp:txXfrm>
    </dsp:sp>
    <dsp:sp modelId="{FC1A4A5B-ED64-4DF2-81A1-8A69BF5ED907}">
      <dsp:nvSpPr>
        <dsp:cNvPr id="0" name=""/>
        <dsp:cNvSpPr/>
      </dsp:nvSpPr>
      <dsp:spPr>
        <a:xfrm>
          <a:off x="9555" y="294724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Inspections for Footer and Framing Scheduled</a:t>
          </a:r>
        </a:p>
      </dsp:txBody>
      <dsp:txXfrm>
        <a:off x="9555" y="2947244"/>
        <a:ext cx="1774301" cy="1064580"/>
      </dsp:txXfrm>
    </dsp:sp>
    <dsp:sp modelId="{EFA677FE-7C03-4AA7-87D6-57EEF23B6E4C}">
      <dsp:nvSpPr>
        <dsp:cNvPr id="0" name=""/>
        <dsp:cNvSpPr/>
      </dsp:nvSpPr>
      <dsp:spPr>
        <a:xfrm>
          <a:off x="3964446" y="3433815"/>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42989" y="3477494"/>
        <a:ext cx="20404" cy="4080"/>
      </dsp:txXfrm>
    </dsp:sp>
    <dsp:sp modelId="{C9B94A9E-58AB-4270-A3F1-E4115701BAB0}">
      <dsp:nvSpPr>
        <dsp:cNvPr id="0" name=""/>
        <dsp:cNvSpPr/>
      </dsp:nvSpPr>
      <dsp:spPr>
        <a:xfrm>
          <a:off x="2191945" y="294724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Submit Closing Documents 3 weeks prior to closing</a:t>
          </a:r>
        </a:p>
      </dsp:txBody>
      <dsp:txXfrm>
        <a:off x="2191945" y="2947244"/>
        <a:ext cx="1774301" cy="1064580"/>
      </dsp:txXfrm>
    </dsp:sp>
    <dsp:sp modelId="{4458DBA5-5ACC-4B6C-9CDF-51660EC8E207}">
      <dsp:nvSpPr>
        <dsp:cNvPr id="0" name=""/>
        <dsp:cNvSpPr/>
      </dsp:nvSpPr>
      <dsp:spPr>
        <a:xfrm>
          <a:off x="6146837" y="3433815"/>
          <a:ext cx="377489" cy="91440"/>
        </a:xfrm>
        <a:custGeom>
          <a:avLst/>
          <a:gdLst/>
          <a:ahLst/>
          <a:cxnLst/>
          <a:rect l="0" t="0" r="0" b="0"/>
          <a:pathLst>
            <a:path>
              <a:moveTo>
                <a:pt x="0" y="45720"/>
              </a:moveTo>
              <a:lnTo>
                <a:pt x="377489"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5379" y="3477494"/>
        <a:ext cx="20404" cy="4080"/>
      </dsp:txXfrm>
    </dsp:sp>
    <dsp:sp modelId="{639A3963-1689-45EB-B72D-F71B3B3320B8}">
      <dsp:nvSpPr>
        <dsp:cNvPr id="0" name=""/>
        <dsp:cNvSpPr/>
      </dsp:nvSpPr>
      <dsp:spPr>
        <a:xfrm>
          <a:off x="4374336" y="294724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Final Inspection </a:t>
          </a:r>
        </a:p>
      </dsp:txBody>
      <dsp:txXfrm>
        <a:off x="4374336" y="2947244"/>
        <a:ext cx="1774301" cy="1064580"/>
      </dsp:txXfrm>
    </dsp:sp>
    <dsp:sp modelId="{4FB67773-14D1-4241-8900-F22066E8E9DC}">
      <dsp:nvSpPr>
        <dsp:cNvPr id="0" name=""/>
        <dsp:cNvSpPr/>
      </dsp:nvSpPr>
      <dsp:spPr>
        <a:xfrm>
          <a:off x="4171950" y="4010025"/>
          <a:ext cx="3271926" cy="377489"/>
        </a:xfrm>
        <a:custGeom>
          <a:avLst/>
          <a:gdLst/>
          <a:ahLst/>
          <a:cxnLst/>
          <a:rect l="0" t="0" r="0" b="0"/>
          <a:pathLst>
            <a:path>
              <a:moveTo>
                <a:pt x="3271926" y="0"/>
              </a:moveTo>
              <a:lnTo>
                <a:pt x="3271926" y="205844"/>
              </a:lnTo>
              <a:lnTo>
                <a:pt x="0" y="205844"/>
              </a:lnTo>
              <a:lnTo>
                <a:pt x="0" y="377489"/>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25481" y="4196729"/>
        <a:ext cx="164863" cy="4080"/>
      </dsp:txXfrm>
    </dsp:sp>
    <dsp:sp modelId="{F5D501D3-D7A5-42C6-AEA2-1061D46256F6}">
      <dsp:nvSpPr>
        <dsp:cNvPr id="0" name=""/>
        <dsp:cNvSpPr/>
      </dsp:nvSpPr>
      <dsp:spPr>
        <a:xfrm>
          <a:off x="6556726" y="2947244"/>
          <a:ext cx="1774301"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Final Draw</a:t>
          </a:r>
        </a:p>
      </dsp:txBody>
      <dsp:txXfrm>
        <a:off x="6556726" y="2947244"/>
        <a:ext cx="1774301" cy="1064580"/>
      </dsp:txXfrm>
    </dsp:sp>
    <dsp:sp modelId="{FCAC92B7-F61C-48F7-AAB6-94B7924FAA0E}">
      <dsp:nvSpPr>
        <dsp:cNvPr id="0" name=""/>
        <dsp:cNvSpPr/>
      </dsp:nvSpPr>
      <dsp:spPr>
        <a:xfrm>
          <a:off x="9555" y="4419914"/>
          <a:ext cx="8324790" cy="106458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Activity Completed! </a:t>
          </a:r>
        </a:p>
      </dsp:txBody>
      <dsp:txXfrm>
        <a:off x="9555" y="4419914"/>
        <a:ext cx="8324790" cy="1064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89C44-FD84-40A1-B7A9-A0436A1CB82B}">
      <dsp:nvSpPr>
        <dsp:cNvPr id="0" name=""/>
        <dsp:cNvSpPr/>
      </dsp:nvSpPr>
      <dsp:spPr>
        <a:xfrm>
          <a:off x="1778235" y="1021190"/>
          <a:ext cx="378426" cy="91440"/>
        </a:xfrm>
        <a:custGeom>
          <a:avLst/>
          <a:gdLst/>
          <a:ahLst/>
          <a:cxnLst/>
          <a:rect l="0" t="0" r="0" b="0"/>
          <a:pathLst>
            <a:path>
              <a:moveTo>
                <a:pt x="0" y="45720"/>
              </a:moveTo>
              <a:lnTo>
                <a:pt x="3784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223" y="1064865"/>
        <a:ext cx="20451" cy="4090"/>
      </dsp:txXfrm>
    </dsp:sp>
    <dsp:sp modelId="{8180C3F7-236D-47F8-9AAC-438E77A8C50F}">
      <dsp:nvSpPr>
        <dsp:cNvPr id="0" name=""/>
        <dsp:cNvSpPr/>
      </dsp:nvSpPr>
      <dsp:spPr>
        <a:xfrm>
          <a:off x="1660" y="533397"/>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Application</a:t>
          </a:r>
        </a:p>
      </dsp:txBody>
      <dsp:txXfrm>
        <a:off x="1660" y="533397"/>
        <a:ext cx="1778375" cy="1067025"/>
      </dsp:txXfrm>
    </dsp:sp>
    <dsp:sp modelId="{EFA88551-2F25-4D38-AEE6-E92C3B88CEC8}">
      <dsp:nvSpPr>
        <dsp:cNvPr id="0" name=""/>
        <dsp:cNvSpPr/>
      </dsp:nvSpPr>
      <dsp:spPr>
        <a:xfrm>
          <a:off x="3965637" y="1021190"/>
          <a:ext cx="378426" cy="91440"/>
        </a:xfrm>
        <a:custGeom>
          <a:avLst/>
          <a:gdLst/>
          <a:ahLst/>
          <a:cxnLst/>
          <a:rect l="0" t="0" r="0" b="0"/>
          <a:pathLst>
            <a:path>
              <a:moveTo>
                <a:pt x="0" y="45720"/>
              </a:moveTo>
              <a:lnTo>
                <a:pt x="3784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44624" y="1064865"/>
        <a:ext cx="20451" cy="4090"/>
      </dsp:txXfrm>
    </dsp:sp>
    <dsp:sp modelId="{19F557AD-24A2-47CA-BF54-9F1B3CDBFF85}">
      <dsp:nvSpPr>
        <dsp:cNvPr id="0" name=""/>
        <dsp:cNvSpPr/>
      </dsp:nvSpPr>
      <dsp:spPr>
        <a:xfrm>
          <a:off x="2189061" y="533397"/>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Technical Submission</a:t>
          </a:r>
        </a:p>
      </dsp:txBody>
      <dsp:txXfrm>
        <a:off x="2189061" y="533397"/>
        <a:ext cx="1778375" cy="1067025"/>
      </dsp:txXfrm>
    </dsp:sp>
    <dsp:sp modelId="{C0D66390-1F5A-4CF0-9B77-DAF1091247BC}">
      <dsp:nvSpPr>
        <dsp:cNvPr id="0" name=""/>
        <dsp:cNvSpPr/>
      </dsp:nvSpPr>
      <dsp:spPr>
        <a:xfrm>
          <a:off x="6153039" y="1021190"/>
          <a:ext cx="378426" cy="91440"/>
        </a:xfrm>
        <a:custGeom>
          <a:avLst/>
          <a:gdLst/>
          <a:ahLst/>
          <a:cxnLst/>
          <a:rect l="0" t="0" r="0" b="0"/>
          <a:pathLst>
            <a:path>
              <a:moveTo>
                <a:pt x="0" y="45720"/>
              </a:moveTo>
              <a:lnTo>
                <a:pt x="3784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32026" y="1064865"/>
        <a:ext cx="20451" cy="4090"/>
      </dsp:txXfrm>
    </dsp:sp>
    <dsp:sp modelId="{6CDAF164-46E9-449A-808A-F4F383997D5C}">
      <dsp:nvSpPr>
        <dsp:cNvPr id="0" name=""/>
        <dsp:cNvSpPr/>
      </dsp:nvSpPr>
      <dsp:spPr>
        <a:xfrm>
          <a:off x="4376463" y="533397"/>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Release Of Funds</a:t>
          </a:r>
        </a:p>
      </dsp:txBody>
      <dsp:txXfrm>
        <a:off x="4376463" y="533397"/>
        <a:ext cx="1778375" cy="1067025"/>
      </dsp:txXfrm>
    </dsp:sp>
    <dsp:sp modelId="{9CAB2657-1695-4CC8-B1EE-7D80E0AB279E}">
      <dsp:nvSpPr>
        <dsp:cNvPr id="0" name=""/>
        <dsp:cNvSpPr/>
      </dsp:nvSpPr>
      <dsp:spPr>
        <a:xfrm>
          <a:off x="890847" y="1598623"/>
          <a:ext cx="6562205" cy="378426"/>
        </a:xfrm>
        <a:custGeom>
          <a:avLst/>
          <a:gdLst/>
          <a:ahLst/>
          <a:cxnLst/>
          <a:rect l="0" t="0" r="0" b="0"/>
          <a:pathLst>
            <a:path>
              <a:moveTo>
                <a:pt x="6562205" y="0"/>
              </a:moveTo>
              <a:lnTo>
                <a:pt x="6562205" y="206313"/>
              </a:lnTo>
              <a:lnTo>
                <a:pt x="0" y="206313"/>
              </a:lnTo>
              <a:lnTo>
                <a:pt x="0" y="37842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7576" y="1785791"/>
        <a:ext cx="328747" cy="4090"/>
      </dsp:txXfrm>
    </dsp:sp>
    <dsp:sp modelId="{190DCAA1-F775-4A94-BF45-F16DD29F8A9E}">
      <dsp:nvSpPr>
        <dsp:cNvPr id="0" name=""/>
        <dsp:cNvSpPr/>
      </dsp:nvSpPr>
      <dsp:spPr>
        <a:xfrm>
          <a:off x="6563865" y="533397"/>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Identify Clients</a:t>
          </a:r>
        </a:p>
      </dsp:txBody>
      <dsp:txXfrm>
        <a:off x="6563865" y="533397"/>
        <a:ext cx="1778375" cy="1067025"/>
      </dsp:txXfrm>
    </dsp:sp>
    <dsp:sp modelId="{DC11F989-71BF-40D9-A3CB-E2451F4F74FD}">
      <dsp:nvSpPr>
        <dsp:cNvPr id="0" name=""/>
        <dsp:cNvSpPr/>
      </dsp:nvSpPr>
      <dsp:spPr>
        <a:xfrm>
          <a:off x="1778235" y="2497242"/>
          <a:ext cx="378426" cy="91440"/>
        </a:xfrm>
        <a:custGeom>
          <a:avLst/>
          <a:gdLst/>
          <a:ahLst/>
          <a:cxnLst/>
          <a:rect l="0" t="0" r="0" b="0"/>
          <a:pathLst>
            <a:path>
              <a:moveTo>
                <a:pt x="0" y="45720"/>
              </a:moveTo>
              <a:lnTo>
                <a:pt x="3784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223" y="2540916"/>
        <a:ext cx="20451" cy="4090"/>
      </dsp:txXfrm>
    </dsp:sp>
    <dsp:sp modelId="{7A4FA836-0EF9-43C0-8AD7-F406C48CEF77}">
      <dsp:nvSpPr>
        <dsp:cNvPr id="0" name=""/>
        <dsp:cNvSpPr/>
      </dsp:nvSpPr>
      <dsp:spPr>
        <a:xfrm>
          <a:off x="1660" y="2009449"/>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Assess property for MHS</a:t>
          </a:r>
        </a:p>
      </dsp:txBody>
      <dsp:txXfrm>
        <a:off x="1660" y="2009449"/>
        <a:ext cx="1778375" cy="1067025"/>
      </dsp:txXfrm>
    </dsp:sp>
    <dsp:sp modelId="{91E12876-EBE2-497A-9CB1-F0BD57A0471F}">
      <dsp:nvSpPr>
        <dsp:cNvPr id="0" name=""/>
        <dsp:cNvSpPr/>
      </dsp:nvSpPr>
      <dsp:spPr>
        <a:xfrm>
          <a:off x="3965637" y="2497242"/>
          <a:ext cx="378426" cy="91440"/>
        </a:xfrm>
        <a:custGeom>
          <a:avLst/>
          <a:gdLst/>
          <a:ahLst/>
          <a:cxnLst/>
          <a:rect l="0" t="0" r="0" b="0"/>
          <a:pathLst>
            <a:path>
              <a:moveTo>
                <a:pt x="0" y="45720"/>
              </a:moveTo>
              <a:lnTo>
                <a:pt x="3784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44624" y="2540916"/>
        <a:ext cx="20451" cy="4090"/>
      </dsp:txXfrm>
    </dsp:sp>
    <dsp:sp modelId="{7CDE7BF7-8A5B-48DE-A733-BE5DBB0320F9}">
      <dsp:nvSpPr>
        <dsp:cNvPr id="0" name=""/>
        <dsp:cNvSpPr/>
      </dsp:nvSpPr>
      <dsp:spPr>
        <a:xfrm>
          <a:off x="2189061" y="2009449"/>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Submit Activity Setup </a:t>
          </a:r>
        </a:p>
      </dsp:txBody>
      <dsp:txXfrm>
        <a:off x="2189061" y="2009449"/>
        <a:ext cx="1778375" cy="1067025"/>
      </dsp:txXfrm>
    </dsp:sp>
    <dsp:sp modelId="{AB5D8C5D-32C1-415B-B708-44B2EB08A309}">
      <dsp:nvSpPr>
        <dsp:cNvPr id="0" name=""/>
        <dsp:cNvSpPr/>
      </dsp:nvSpPr>
      <dsp:spPr>
        <a:xfrm>
          <a:off x="6153039" y="2497242"/>
          <a:ext cx="378426" cy="91440"/>
        </a:xfrm>
        <a:custGeom>
          <a:avLst/>
          <a:gdLst/>
          <a:ahLst/>
          <a:cxnLst/>
          <a:rect l="0" t="0" r="0" b="0"/>
          <a:pathLst>
            <a:path>
              <a:moveTo>
                <a:pt x="0" y="45720"/>
              </a:moveTo>
              <a:lnTo>
                <a:pt x="3784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32026" y="2540916"/>
        <a:ext cx="20451" cy="4090"/>
      </dsp:txXfrm>
    </dsp:sp>
    <dsp:sp modelId="{0600F763-DD57-449D-AB5B-5A1113DE2D53}">
      <dsp:nvSpPr>
        <dsp:cNvPr id="0" name=""/>
        <dsp:cNvSpPr/>
      </dsp:nvSpPr>
      <dsp:spPr>
        <a:xfrm>
          <a:off x="4376463" y="2009449"/>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Release of Activity Funds- Activity begins</a:t>
          </a:r>
        </a:p>
      </dsp:txBody>
      <dsp:txXfrm>
        <a:off x="4376463" y="2009449"/>
        <a:ext cx="1778375" cy="1067025"/>
      </dsp:txXfrm>
    </dsp:sp>
    <dsp:sp modelId="{4458DBA5-5ACC-4B6C-9CDF-51660EC8E207}">
      <dsp:nvSpPr>
        <dsp:cNvPr id="0" name=""/>
        <dsp:cNvSpPr/>
      </dsp:nvSpPr>
      <dsp:spPr>
        <a:xfrm>
          <a:off x="890847" y="3074674"/>
          <a:ext cx="6562205" cy="578664"/>
        </a:xfrm>
        <a:custGeom>
          <a:avLst/>
          <a:gdLst/>
          <a:ahLst/>
          <a:cxnLst/>
          <a:rect l="0" t="0" r="0" b="0"/>
          <a:pathLst>
            <a:path>
              <a:moveTo>
                <a:pt x="6562205" y="0"/>
              </a:moveTo>
              <a:lnTo>
                <a:pt x="6562205" y="306432"/>
              </a:lnTo>
              <a:lnTo>
                <a:pt x="0" y="306432"/>
              </a:lnTo>
              <a:lnTo>
                <a:pt x="0" y="578664"/>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07189" y="3361961"/>
        <a:ext cx="329521" cy="4090"/>
      </dsp:txXfrm>
    </dsp:sp>
    <dsp:sp modelId="{639A3963-1689-45EB-B72D-F71B3B3320B8}">
      <dsp:nvSpPr>
        <dsp:cNvPr id="0" name=""/>
        <dsp:cNvSpPr/>
      </dsp:nvSpPr>
      <dsp:spPr>
        <a:xfrm>
          <a:off x="6563865" y="2009449"/>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Schedule Final Inspection </a:t>
          </a:r>
        </a:p>
      </dsp:txBody>
      <dsp:txXfrm>
        <a:off x="6563865" y="2009449"/>
        <a:ext cx="1778375" cy="1067025"/>
      </dsp:txXfrm>
    </dsp:sp>
    <dsp:sp modelId="{4A3963E8-5391-471D-898C-1370EBB641C6}">
      <dsp:nvSpPr>
        <dsp:cNvPr id="0" name=""/>
        <dsp:cNvSpPr/>
      </dsp:nvSpPr>
      <dsp:spPr>
        <a:xfrm>
          <a:off x="1778235" y="4173531"/>
          <a:ext cx="378426" cy="91440"/>
        </a:xfrm>
        <a:custGeom>
          <a:avLst/>
          <a:gdLst/>
          <a:ahLst/>
          <a:cxnLst/>
          <a:rect l="0" t="0" r="0" b="0"/>
          <a:pathLst>
            <a:path>
              <a:moveTo>
                <a:pt x="0" y="45720"/>
              </a:moveTo>
              <a:lnTo>
                <a:pt x="37842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57223" y="4217206"/>
        <a:ext cx="20451" cy="4090"/>
      </dsp:txXfrm>
    </dsp:sp>
    <dsp:sp modelId="{F5D501D3-D7A5-42C6-AEA2-1061D46256F6}">
      <dsp:nvSpPr>
        <dsp:cNvPr id="0" name=""/>
        <dsp:cNvSpPr/>
      </dsp:nvSpPr>
      <dsp:spPr>
        <a:xfrm>
          <a:off x="1660" y="3685738"/>
          <a:ext cx="1778375" cy="1067025"/>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Submit Final Draw</a:t>
          </a:r>
        </a:p>
      </dsp:txBody>
      <dsp:txXfrm>
        <a:off x="1660" y="3685738"/>
        <a:ext cx="1778375" cy="1067025"/>
      </dsp:txXfrm>
    </dsp:sp>
    <dsp:sp modelId="{3B281FFD-D326-42DD-A79C-65FCE3B882DD}">
      <dsp:nvSpPr>
        <dsp:cNvPr id="0" name=""/>
        <dsp:cNvSpPr/>
      </dsp:nvSpPr>
      <dsp:spPr>
        <a:xfrm>
          <a:off x="2189061" y="3485500"/>
          <a:ext cx="2130262" cy="1467501"/>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Activity Completed</a:t>
          </a:r>
        </a:p>
      </dsp:txBody>
      <dsp:txXfrm>
        <a:off x="2189061" y="3485500"/>
        <a:ext cx="2130262" cy="14675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62F9F-EAF4-4521-A600-B91885A7BA35}">
      <dsp:nvSpPr>
        <dsp:cNvPr id="0" name=""/>
        <dsp:cNvSpPr/>
      </dsp:nvSpPr>
      <dsp:spPr>
        <a:xfrm>
          <a:off x="6798209" y="1144188"/>
          <a:ext cx="273259" cy="3424855"/>
        </a:xfrm>
        <a:custGeom>
          <a:avLst/>
          <a:gdLst/>
          <a:ahLst/>
          <a:cxnLst/>
          <a:rect l="0" t="0" r="0" b="0"/>
          <a:pathLst>
            <a:path>
              <a:moveTo>
                <a:pt x="0" y="0"/>
              </a:moveTo>
              <a:lnTo>
                <a:pt x="0" y="3424855"/>
              </a:lnTo>
              <a:lnTo>
                <a:pt x="273259" y="342485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187019-1248-404A-B03D-69DAA369274C}">
      <dsp:nvSpPr>
        <dsp:cNvPr id="0" name=""/>
        <dsp:cNvSpPr/>
      </dsp:nvSpPr>
      <dsp:spPr>
        <a:xfrm>
          <a:off x="6798209" y="1144188"/>
          <a:ext cx="273259" cy="2131426"/>
        </a:xfrm>
        <a:custGeom>
          <a:avLst/>
          <a:gdLst/>
          <a:ahLst/>
          <a:cxnLst/>
          <a:rect l="0" t="0" r="0" b="0"/>
          <a:pathLst>
            <a:path>
              <a:moveTo>
                <a:pt x="0" y="0"/>
              </a:moveTo>
              <a:lnTo>
                <a:pt x="0" y="2131426"/>
              </a:lnTo>
              <a:lnTo>
                <a:pt x="273259" y="213142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A4C968-A677-4B6D-A1B1-662E44F93E37}">
      <dsp:nvSpPr>
        <dsp:cNvPr id="0" name=""/>
        <dsp:cNvSpPr/>
      </dsp:nvSpPr>
      <dsp:spPr>
        <a:xfrm>
          <a:off x="6798209" y="1144188"/>
          <a:ext cx="273259" cy="837996"/>
        </a:xfrm>
        <a:custGeom>
          <a:avLst/>
          <a:gdLst/>
          <a:ahLst/>
          <a:cxnLst/>
          <a:rect l="0" t="0" r="0" b="0"/>
          <a:pathLst>
            <a:path>
              <a:moveTo>
                <a:pt x="0" y="0"/>
              </a:moveTo>
              <a:lnTo>
                <a:pt x="0" y="837996"/>
              </a:lnTo>
              <a:lnTo>
                <a:pt x="273259" y="83799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D5E179-2B62-4556-8D04-5A27064A04A4}">
      <dsp:nvSpPr>
        <dsp:cNvPr id="0" name=""/>
        <dsp:cNvSpPr/>
      </dsp:nvSpPr>
      <dsp:spPr>
        <a:xfrm>
          <a:off x="4593913" y="1144188"/>
          <a:ext cx="273259" cy="2131426"/>
        </a:xfrm>
        <a:custGeom>
          <a:avLst/>
          <a:gdLst/>
          <a:ahLst/>
          <a:cxnLst/>
          <a:rect l="0" t="0" r="0" b="0"/>
          <a:pathLst>
            <a:path>
              <a:moveTo>
                <a:pt x="0" y="0"/>
              </a:moveTo>
              <a:lnTo>
                <a:pt x="0" y="2131426"/>
              </a:lnTo>
              <a:lnTo>
                <a:pt x="273259" y="213142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C2BD69-22F3-44DD-B376-CEC706422F76}">
      <dsp:nvSpPr>
        <dsp:cNvPr id="0" name=""/>
        <dsp:cNvSpPr/>
      </dsp:nvSpPr>
      <dsp:spPr>
        <a:xfrm>
          <a:off x="4593913" y="1144188"/>
          <a:ext cx="273259" cy="837996"/>
        </a:xfrm>
        <a:custGeom>
          <a:avLst/>
          <a:gdLst/>
          <a:ahLst/>
          <a:cxnLst/>
          <a:rect l="0" t="0" r="0" b="0"/>
          <a:pathLst>
            <a:path>
              <a:moveTo>
                <a:pt x="0" y="0"/>
              </a:moveTo>
              <a:lnTo>
                <a:pt x="0" y="837996"/>
              </a:lnTo>
              <a:lnTo>
                <a:pt x="273259" y="83799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7F3A37-C989-42A6-919B-F856D47E70A0}">
      <dsp:nvSpPr>
        <dsp:cNvPr id="0" name=""/>
        <dsp:cNvSpPr/>
      </dsp:nvSpPr>
      <dsp:spPr>
        <a:xfrm>
          <a:off x="2389618" y="1144188"/>
          <a:ext cx="273259" cy="3424855"/>
        </a:xfrm>
        <a:custGeom>
          <a:avLst/>
          <a:gdLst/>
          <a:ahLst/>
          <a:cxnLst/>
          <a:rect l="0" t="0" r="0" b="0"/>
          <a:pathLst>
            <a:path>
              <a:moveTo>
                <a:pt x="0" y="0"/>
              </a:moveTo>
              <a:lnTo>
                <a:pt x="0" y="3424855"/>
              </a:lnTo>
              <a:lnTo>
                <a:pt x="273259" y="342485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935000-0F95-4576-A4B6-755FAFE493E6}">
      <dsp:nvSpPr>
        <dsp:cNvPr id="0" name=""/>
        <dsp:cNvSpPr/>
      </dsp:nvSpPr>
      <dsp:spPr>
        <a:xfrm>
          <a:off x="2389618" y="1144188"/>
          <a:ext cx="273259" cy="2131426"/>
        </a:xfrm>
        <a:custGeom>
          <a:avLst/>
          <a:gdLst/>
          <a:ahLst/>
          <a:cxnLst/>
          <a:rect l="0" t="0" r="0" b="0"/>
          <a:pathLst>
            <a:path>
              <a:moveTo>
                <a:pt x="0" y="0"/>
              </a:moveTo>
              <a:lnTo>
                <a:pt x="0" y="2131426"/>
              </a:lnTo>
              <a:lnTo>
                <a:pt x="273259" y="213142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A1B793-95D5-4C0A-8BAE-A082235F7791}">
      <dsp:nvSpPr>
        <dsp:cNvPr id="0" name=""/>
        <dsp:cNvSpPr/>
      </dsp:nvSpPr>
      <dsp:spPr>
        <a:xfrm>
          <a:off x="2389618" y="1144188"/>
          <a:ext cx="273259" cy="837996"/>
        </a:xfrm>
        <a:custGeom>
          <a:avLst/>
          <a:gdLst/>
          <a:ahLst/>
          <a:cxnLst/>
          <a:rect l="0" t="0" r="0" b="0"/>
          <a:pathLst>
            <a:path>
              <a:moveTo>
                <a:pt x="0" y="0"/>
              </a:moveTo>
              <a:lnTo>
                <a:pt x="0" y="837996"/>
              </a:lnTo>
              <a:lnTo>
                <a:pt x="273259" y="83799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74B645-FF77-4111-9816-16E8C5D06076}">
      <dsp:nvSpPr>
        <dsp:cNvPr id="0" name=""/>
        <dsp:cNvSpPr/>
      </dsp:nvSpPr>
      <dsp:spPr>
        <a:xfrm>
          <a:off x="185322" y="1144188"/>
          <a:ext cx="273259" cy="3424855"/>
        </a:xfrm>
        <a:custGeom>
          <a:avLst/>
          <a:gdLst/>
          <a:ahLst/>
          <a:cxnLst/>
          <a:rect l="0" t="0" r="0" b="0"/>
          <a:pathLst>
            <a:path>
              <a:moveTo>
                <a:pt x="0" y="0"/>
              </a:moveTo>
              <a:lnTo>
                <a:pt x="0" y="3424855"/>
              </a:lnTo>
              <a:lnTo>
                <a:pt x="273259" y="3424855"/>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B55CA7-389D-42B3-B5B7-E5AF7280DFEA}">
      <dsp:nvSpPr>
        <dsp:cNvPr id="0" name=""/>
        <dsp:cNvSpPr/>
      </dsp:nvSpPr>
      <dsp:spPr>
        <a:xfrm>
          <a:off x="185322" y="1144188"/>
          <a:ext cx="273259" cy="2131426"/>
        </a:xfrm>
        <a:custGeom>
          <a:avLst/>
          <a:gdLst/>
          <a:ahLst/>
          <a:cxnLst/>
          <a:rect l="0" t="0" r="0" b="0"/>
          <a:pathLst>
            <a:path>
              <a:moveTo>
                <a:pt x="0" y="0"/>
              </a:moveTo>
              <a:lnTo>
                <a:pt x="0" y="2131426"/>
              </a:lnTo>
              <a:lnTo>
                <a:pt x="273259" y="213142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9E8E44-5DD4-4BC0-AEAF-192ECABB0599}">
      <dsp:nvSpPr>
        <dsp:cNvPr id="0" name=""/>
        <dsp:cNvSpPr/>
      </dsp:nvSpPr>
      <dsp:spPr>
        <a:xfrm>
          <a:off x="185322" y="1144188"/>
          <a:ext cx="273259" cy="837996"/>
        </a:xfrm>
        <a:custGeom>
          <a:avLst/>
          <a:gdLst/>
          <a:ahLst/>
          <a:cxnLst/>
          <a:rect l="0" t="0" r="0" b="0"/>
          <a:pathLst>
            <a:path>
              <a:moveTo>
                <a:pt x="0" y="0"/>
              </a:moveTo>
              <a:lnTo>
                <a:pt x="0" y="837996"/>
              </a:lnTo>
              <a:lnTo>
                <a:pt x="273259" y="837996"/>
              </a:lnTo>
            </a:path>
          </a:pathLst>
        </a:cu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C06EA0-94F5-455C-86F8-146578908164}">
      <dsp:nvSpPr>
        <dsp:cNvPr id="0" name=""/>
        <dsp:cNvSpPr/>
      </dsp:nvSpPr>
      <dsp:spPr>
        <a:xfrm>
          <a:off x="3149" y="233322"/>
          <a:ext cx="1821731" cy="910865"/>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Developer Dashboard</a:t>
          </a:r>
        </a:p>
      </dsp:txBody>
      <dsp:txXfrm>
        <a:off x="3149" y="233322"/>
        <a:ext cx="1821731" cy="910865"/>
      </dsp:txXfrm>
    </dsp:sp>
    <dsp:sp modelId="{2B1B26A6-C8A0-4AAF-8E2F-1E78442652B5}">
      <dsp:nvSpPr>
        <dsp:cNvPr id="0" name=""/>
        <dsp:cNvSpPr/>
      </dsp:nvSpPr>
      <dsp:spPr>
        <a:xfrm>
          <a:off x="458582" y="1526752"/>
          <a:ext cx="1821731" cy="910865"/>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Activity Setups</a:t>
          </a:r>
        </a:p>
      </dsp:txBody>
      <dsp:txXfrm>
        <a:off x="458582" y="1526752"/>
        <a:ext cx="1821731" cy="910865"/>
      </dsp:txXfrm>
    </dsp:sp>
    <dsp:sp modelId="{8F860EB6-6CF7-4798-980B-8BD58C9FA30F}">
      <dsp:nvSpPr>
        <dsp:cNvPr id="0" name=""/>
        <dsp:cNvSpPr/>
      </dsp:nvSpPr>
      <dsp:spPr>
        <a:xfrm>
          <a:off x="458582" y="2820181"/>
          <a:ext cx="1821731" cy="910865"/>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Closing Doc Legal Review </a:t>
          </a:r>
        </a:p>
      </dsp:txBody>
      <dsp:txXfrm>
        <a:off x="458582" y="2820181"/>
        <a:ext cx="1821731" cy="910865"/>
      </dsp:txXfrm>
    </dsp:sp>
    <dsp:sp modelId="{59BDDCC3-05D8-4481-A245-CD4AA9C9D298}">
      <dsp:nvSpPr>
        <dsp:cNvPr id="0" name=""/>
        <dsp:cNvSpPr/>
      </dsp:nvSpPr>
      <dsp:spPr>
        <a:xfrm>
          <a:off x="458582" y="4113611"/>
          <a:ext cx="1821731" cy="910865"/>
        </a:xfrm>
        <a:prstGeom prst="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Activity Revisions</a:t>
          </a:r>
        </a:p>
      </dsp:txBody>
      <dsp:txXfrm>
        <a:off x="458582" y="4113611"/>
        <a:ext cx="1821731" cy="910865"/>
      </dsp:txXfrm>
    </dsp:sp>
    <dsp:sp modelId="{9678B043-9F35-442E-A341-91380470BEE3}">
      <dsp:nvSpPr>
        <dsp:cNvPr id="0" name=""/>
        <dsp:cNvSpPr/>
      </dsp:nvSpPr>
      <dsp:spPr>
        <a:xfrm>
          <a:off x="2207444" y="233322"/>
          <a:ext cx="1821731" cy="91086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PFDMS</a:t>
          </a:r>
        </a:p>
      </dsp:txBody>
      <dsp:txXfrm>
        <a:off x="2207444" y="233322"/>
        <a:ext cx="1821731" cy="910865"/>
      </dsp:txXfrm>
    </dsp:sp>
    <dsp:sp modelId="{218F3686-BF6B-48F7-9A37-8E9D28F0CE15}">
      <dsp:nvSpPr>
        <dsp:cNvPr id="0" name=""/>
        <dsp:cNvSpPr/>
      </dsp:nvSpPr>
      <dsp:spPr>
        <a:xfrm>
          <a:off x="2662877" y="1526752"/>
          <a:ext cx="1821731" cy="910865"/>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Interim Draws</a:t>
          </a:r>
        </a:p>
      </dsp:txBody>
      <dsp:txXfrm>
        <a:off x="2662877" y="1526752"/>
        <a:ext cx="1821731" cy="910865"/>
      </dsp:txXfrm>
    </dsp:sp>
    <dsp:sp modelId="{CA737A18-0D6F-4077-A6FD-E0C6E6796205}">
      <dsp:nvSpPr>
        <dsp:cNvPr id="0" name=""/>
        <dsp:cNvSpPr/>
      </dsp:nvSpPr>
      <dsp:spPr>
        <a:xfrm>
          <a:off x="2662877" y="2820181"/>
          <a:ext cx="1821731" cy="910865"/>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Final Draws</a:t>
          </a:r>
        </a:p>
      </dsp:txBody>
      <dsp:txXfrm>
        <a:off x="2662877" y="2820181"/>
        <a:ext cx="1821731" cy="910865"/>
      </dsp:txXfrm>
    </dsp:sp>
    <dsp:sp modelId="{176C783A-54C9-4A98-AE5C-A37F668B289B}">
      <dsp:nvSpPr>
        <dsp:cNvPr id="0" name=""/>
        <dsp:cNvSpPr/>
      </dsp:nvSpPr>
      <dsp:spPr>
        <a:xfrm>
          <a:off x="2662877" y="4113611"/>
          <a:ext cx="1821731" cy="910865"/>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Waivers</a:t>
          </a:r>
        </a:p>
      </dsp:txBody>
      <dsp:txXfrm>
        <a:off x="2662877" y="4113611"/>
        <a:ext cx="1821731" cy="910865"/>
      </dsp:txXfrm>
    </dsp:sp>
    <dsp:sp modelId="{6FC38FFD-A890-4A5D-A0AC-490FA95755AF}">
      <dsp:nvSpPr>
        <dsp:cNvPr id="0" name=""/>
        <dsp:cNvSpPr/>
      </dsp:nvSpPr>
      <dsp:spPr>
        <a:xfrm>
          <a:off x="4411740" y="233322"/>
          <a:ext cx="1821731" cy="910865"/>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UFA</a:t>
          </a:r>
        </a:p>
      </dsp:txBody>
      <dsp:txXfrm>
        <a:off x="4411740" y="233322"/>
        <a:ext cx="1821731" cy="910865"/>
      </dsp:txXfrm>
    </dsp:sp>
    <dsp:sp modelId="{12BE58C5-FCCB-41F0-9409-AACA080A9844}">
      <dsp:nvSpPr>
        <dsp:cNvPr id="0" name=""/>
        <dsp:cNvSpPr/>
      </dsp:nvSpPr>
      <dsp:spPr>
        <a:xfrm>
          <a:off x="4867173" y="1526752"/>
          <a:ext cx="1821731" cy="910865"/>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Application</a:t>
          </a:r>
        </a:p>
      </dsp:txBody>
      <dsp:txXfrm>
        <a:off x="4867173" y="1526752"/>
        <a:ext cx="1821731" cy="910865"/>
      </dsp:txXfrm>
    </dsp:sp>
    <dsp:sp modelId="{F8C9074E-26B5-4D84-9D3A-8BFEE1FE1CD3}">
      <dsp:nvSpPr>
        <dsp:cNvPr id="0" name=""/>
        <dsp:cNvSpPr/>
      </dsp:nvSpPr>
      <dsp:spPr>
        <a:xfrm>
          <a:off x="4867173" y="2820181"/>
          <a:ext cx="1821731" cy="910865"/>
        </a:xfrm>
        <a:prstGeom prst="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Technical Submission</a:t>
          </a:r>
        </a:p>
      </dsp:txBody>
      <dsp:txXfrm>
        <a:off x="4867173" y="2820181"/>
        <a:ext cx="1821731" cy="910865"/>
      </dsp:txXfrm>
    </dsp:sp>
    <dsp:sp modelId="{E85A7868-6E84-4CD5-B99E-D9AA3A398849}">
      <dsp:nvSpPr>
        <dsp:cNvPr id="0" name=""/>
        <dsp:cNvSpPr/>
      </dsp:nvSpPr>
      <dsp:spPr>
        <a:xfrm>
          <a:off x="6616035" y="233322"/>
          <a:ext cx="1821731" cy="910865"/>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Email</a:t>
          </a:r>
        </a:p>
      </dsp:txBody>
      <dsp:txXfrm>
        <a:off x="6616035" y="233322"/>
        <a:ext cx="1821731" cy="910865"/>
      </dsp:txXfrm>
    </dsp:sp>
    <dsp:sp modelId="{9A04BB7C-5023-46A8-A1CF-0BCB935D7DC7}">
      <dsp:nvSpPr>
        <dsp:cNvPr id="0" name=""/>
        <dsp:cNvSpPr/>
      </dsp:nvSpPr>
      <dsp:spPr>
        <a:xfrm>
          <a:off x="7071468" y="1526752"/>
          <a:ext cx="1821731" cy="910865"/>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ERR Consultation </a:t>
          </a:r>
        </a:p>
      </dsp:txBody>
      <dsp:txXfrm>
        <a:off x="7071468" y="1526752"/>
        <a:ext cx="1821731" cy="910865"/>
      </dsp:txXfrm>
    </dsp:sp>
    <dsp:sp modelId="{71491F61-61BC-40DA-B83F-422D34762594}">
      <dsp:nvSpPr>
        <dsp:cNvPr id="0" name=""/>
        <dsp:cNvSpPr/>
      </dsp:nvSpPr>
      <dsp:spPr>
        <a:xfrm>
          <a:off x="7071468" y="2820181"/>
          <a:ext cx="1821731" cy="910865"/>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Process/ Review Questions</a:t>
          </a:r>
        </a:p>
      </dsp:txBody>
      <dsp:txXfrm>
        <a:off x="7071468" y="2820181"/>
        <a:ext cx="1821731" cy="910865"/>
      </dsp:txXfrm>
    </dsp:sp>
    <dsp:sp modelId="{2AEE3433-8332-4CDF-B771-D9D9843C143E}">
      <dsp:nvSpPr>
        <dsp:cNvPr id="0" name=""/>
        <dsp:cNvSpPr/>
      </dsp:nvSpPr>
      <dsp:spPr>
        <a:xfrm>
          <a:off x="7071468" y="4113611"/>
          <a:ext cx="1821731" cy="910865"/>
        </a:xfrm>
        <a:prstGeom prst="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a:t>Inspection Items</a:t>
          </a:r>
        </a:p>
      </dsp:txBody>
      <dsp:txXfrm>
        <a:off x="7071468" y="4113611"/>
        <a:ext cx="1821731" cy="9108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BE943-C0D8-4902-B1A2-5B3798595D0B}">
      <dsp:nvSpPr>
        <dsp:cNvPr id="0" name=""/>
        <dsp:cNvSpPr/>
      </dsp:nvSpPr>
      <dsp:spPr>
        <a:xfrm>
          <a:off x="4093" y="384802"/>
          <a:ext cx="1861062" cy="10530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Calibri"/>
            </a:rPr>
            <a:t>AUGF ERR</a:t>
          </a:r>
          <a:endParaRPr lang="en-US" sz="1800" kern="1200" dirty="0"/>
        </a:p>
      </dsp:txBody>
      <dsp:txXfrm>
        <a:off x="4093" y="384802"/>
        <a:ext cx="1861062" cy="702045"/>
      </dsp:txXfrm>
    </dsp:sp>
    <dsp:sp modelId="{722D772A-2D17-460B-88EA-C1ED76AEAF9F}">
      <dsp:nvSpPr>
        <dsp:cNvPr id="0" name=""/>
        <dsp:cNvSpPr/>
      </dsp:nvSpPr>
      <dsp:spPr>
        <a:xfrm>
          <a:off x="385274" y="1086847"/>
          <a:ext cx="1861062" cy="24907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Calibri"/>
            </a:rPr>
            <a:t>Radon map indicates above 2.7 </a:t>
          </a:r>
        </a:p>
        <a:p>
          <a:pPr marL="171450" lvl="1" indent="-171450" algn="l" defTabSz="800100" rtl="0">
            <a:lnSpc>
              <a:spcPct val="90000"/>
            </a:lnSpc>
            <a:spcBef>
              <a:spcPct val="0"/>
            </a:spcBef>
            <a:spcAft>
              <a:spcPct val="15000"/>
            </a:spcAft>
            <a:buChar char="•"/>
          </a:pPr>
          <a:r>
            <a:rPr lang="en-US" sz="1800" kern="1200">
              <a:latin typeface="Calibri"/>
            </a:rPr>
            <a:t>Radon listed as mitigation requirement </a:t>
          </a:r>
          <a:endParaRPr lang="en-US" sz="1800" kern="1200"/>
        </a:p>
      </dsp:txBody>
      <dsp:txXfrm>
        <a:off x="439783" y="1141356"/>
        <a:ext cx="1752044" cy="2381732"/>
      </dsp:txXfrm>
    </dsp:sp>
    <dsp:sp modelId="{69AE2563-BC25-4471-A17E-759435476760}">
      <dsp:nvSpPr>
        <dsp:cNvPr id="0" name=""/>
        <dsp:cNvSpPr/>
      </dsp:nvSpPr>
      <dsp:spPr>
        <a:xfrm>
          <a:off x="2147286" y="504149"/>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147286" y="596819"/>
        <a:ext cx="459111" cy="278010"/>
      </dsp:txXfrm>
    </dsp:sp>
    <dsp:sp modelId="{E581E1A2-0310-4285-BD4B-A98BE163FD84}">
      <dsp:nvSpPr>
        <dsp:cNvPr id="0" name=""/>
        <dsp:cNvSpPr/>
      </dsp:nvSpPr>
      <dsp:spPr>
        <a:xfrm>
          <a:off x="2993677" y="384802"/>
          <a:ext cx="1861062" cy="10530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Calibri"/>
            </a:rPr>
            <a:t>Construction Completed</a:t>
          </a:r>
          <a:endParaRPr lang="en-US" sz="1800" kern="1200" dirty="0"/>
        </a:p>
      </dsp:txBody>
      <dsp:txXfrm>
        <a:off x="2993677" y="384802"/>
        <a:ext cx="1861062" cy="702045"/>
      </dsp:txXfrm>
    </dsp:sp>
    <dsp:sp modelId="{51CD4153-FE3E-4D98-BEB8-51FCD2D6BFEE}">
      <dsp:nvSpPr>
        <dsp:cNvPr id="0" name=""/>
        <dsp:cNvSpPr/>
      </dsp:nvSpPr>
      <dsp:spPr>
        <a:xfrm>
          <a:off x="3374859" y="1086847"/>
          <a:ext cx="1861062" cy="24907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Calibri"/>
            </a:rPr>
            <a:t>Schedule radon test</a:t>
          </a:r>
          <a:endParaRPr lang="en-US" sz="1800" kern="1200" dirty="0"/>
        </a:p>
        <a:p>
          <a:pPr marL="171450" lvl="1" indent="-171450" algn="l" defTabSz="800100" rtl="0">
            <a:lnSpc>
              <a:spcPct val="90000"/>
            </a:lnSpc>
            <a:spcBef>
              <a:spcPct val="0"/>
            </a:spcBef>
            <a:spcAft>
              <a:spcPct val="15000"/>
            </a:spcAft>
            <a:buChar char="•"/>
          </a:pPr>
          <a:r>
            <a:rPr lang="en-US" sz="1800" kern="1200" dirty="0">
              <a:latin typeface="Calibri"/>
            </a:rPr>
            <a:t>Test Results below 4.0, schedule final inspection</a:t>
          </a:r>
        </a:p>
      </dsp:txBody>
      <dsp:txXfrm>
        <a:off x="3429368" y="1141356"/>
        <a:ext cx="1752044" cy="2381732"/>
      </dsp:txXfrm>
    </dsp:sp>
    <dsp:sp modelId="{595537C5-50BB-4EBA-9FBA-ED85F695F3B0}">
      <dsp:nvSpPr>
        <dsp:cNvPr id="0" name=""/>
        <dsp:cNvSpPr/>
      </dsp:nvSpPr>
      <dsp:spPr>
        <a:xfrm>
          <a:off x="5136871" y="504149"/>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136871" y="596819"/>
        <a:ext cx="459111" cy="278010"/>
      </dsp:txXfrm>
    </dsp:sp>
    <dsp:sp modelId="{A130BBD6-F6A1-4D49-BB88-810B4A927A5D}">
      <dsp:nvSpPr>
        <dsp:cNvPr id="0" name=""/>
        <dsp:cNvSpPr/>
      </dsp:nvSpPr>
      <dsp:spPr>
        <a:xfrm>
          <a:off x="5983262" y="384802"/>
          <a:ext cx="1861062" cy="105306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Calibri"/>
            </a:rPr>
            <a:t>Closing Documents Form</a:t>
          </a:r>
          <a:endParaRPr lang="en-US" sz="1800" kern="1200" dirty="0"/>
        </a:p>
      </dsp:txBody>
      <dsp:txXfrm>
        <a:off x="5983262" y="384802"/>
        <a:ext cx="1861062" cy="702045"/>
      </dsp:txXfrm>
    </dsp:sp>
    <dsp:sp modelId="{411B33FE-215B-4057-A036-82E4E4BC6146}">
      <dsp:nvSpPr>
        <dsp:cNvPr id="0" name=""/>
        <dsp:cNvSpPr/>
      </dsp:nvSpPr>
      <dsp:spPr>
        <a:xfrm>
          <a:off x="6364443" y="1086847"/>
          <a:ext cx="1861062" cy="24907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Calibri"/>
            </a:rPr>
            <a:t>Include cost of mitigation</a:t>
          </a:r>
          <a:endParaRPr lang="en-US" sz="1800" kern="1200"/>
        </a:p>
        <a:p>
          <a:pPr marL="171450" lvl="1" indent="-171450" algn="l" defTabSz="800100" rtl="0">
            <a:lnSpc>
              <a:spcPct val="90000"/>
            </a:lnSpc>
            <a:spcBef>
              <a:spcPct val="0"/>
            </a:spcBef>
            <a:spcAft>
              <a:spcPct val="15000"/>
            </a:spcAft>
            <a:buChar char="•"/>
          </a:pPr>
          <a:r>
            <a:rPr lang="en-US" sz="1800" kern="1200" dirty="0">
              <a:latin typeface="Calibri"/>
            </a:rPr>
            <a:t>Include results of test</a:t>
          </a:r>
        </a:p>
        <a:p>
          <a:pPr marL="171450" lvl="1" indent="-171450" algn="l" defTabSz="800100" rtl="0">
            <a:lnSpc>
              <a:spcPct val="90000"/>
            </a:lnSpc>
            <a:spcBef>
              <a:spcPct val="0"/>
            </a:spcBef>
            <a:spcAft>
              <a:spcPct val="15000"/>
            </a:spcAft>
            <a:buChar char="•"/>
          </a:pPr>
          <a:r>
            <a:rPr lang="en-US" sz="1800" kern="1200" dirty="0">
              <a:latin typeface="Calibri"/>
            </a:rPr>
            <a:t>Include updated mitigation plan. </a:t>
          </a:r>
          <a:endParaRPr lang="en-US" sz="1800" kern="1200" dirty="0"/>
        </a:p>
      </dsp:txBody>
      <dsp:txXfrm>
        <a:off x="6418952" y="1141356"/>
        <a:ext cx="1752044" cy="23817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455DE-98C6-406A-A595-85B89471A212}">
      <dsp:nvSpPr>
        <dsp:cNvPr id="0" name=""/>
        <dsp:cNvSpPr/>
      </dsp:nvSpPr>
      <dsp:spPr>
        <a:xfrm>
          <a:off x="0" y="1981200"/>
          <a:ext cx="8229600"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941D2236-26DD-452B-B59C-FB8E515127DD}">
      <dsp:nvSpPr>
        <dsp:cNvPr id="0" name=""/>
        <dsp:cNvSpPr/>
      </dsp:nvSpPr>
      <dsp:spPr>
        <a:xfrm rot="8100000">
          <a:off x="64092" y="456589"/>
          <a:ext cx="291391" cy="291391"/>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774EAF-36DE-4AB9-9740-1650A9D5A2AD}">
      <dsp:nvSpPr>
        <dsp:cNvPr id="0" name=""/>
        <dsp:cNvSpPr/>
      </dsp:nvSpPr>
      <dsp:spPr>
        <a:xfrm>
          <a:off x="96463" y="488960"/>
          <a:ext cx="226649" cy="226649"/>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F9DF89FA-C771-4825-81BA-360F8EADE542}">
      <dsp:nvSpPr>
        <dsp:cNvPr id="0" name=""/>
        <dsp:cNvSpPr/>
      </dsp:nvSpPr>
      <dsp:spPr>
        <a:xfrm>
          <a:off x="415832" y="808329"/>
          <a:ext cx="3419883" cy="117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0" kern="1200" dirty="0">
              <a:latin typeface="Calibri"/>
            </a:rPr>
            <a:t>Radon Map</a:t>
          </a:r>
        </a:p>
        <a:p>
          <a:pPr marL="114300" lvl="1" indent="-114300" algn="l" defTabSz="533400">
            <a:lnSpc>
              <a:spcPct val="90000"/>
            </a:lnSpc>
            <a:spcBef>
              <a:spcPct val="0"/>
            </a:spcBef>
            <a:spcAft>
              <a:spcPct val="15000"/>
            </a:spcAft>
            <a:buChar char="•"/>
          </a:pPr>
          <a:r>
            <a:rPr lang="en-US" sz="1200" b="0" kern="1200" dirty="0">
              <a:latin typeface="Calibri"/>
            </a:rPr>
            <a:t>Below 2.7 Stop</a:t>
          </a:r>
        </a:p>
        <a:p>
          <a:pPr marL="114300" lvl="1" indent="-114300" algn="l" defTabSz="533400">
            <a:lnSpc>
              <a:spcPct val="90000"/>
            </a:lnSpc>
            <a:spcBef>
              <a:spcPct val="0"/>
            </a:spcBef>
            <a:spcAft>
              <a:spcPct val="15000"/>
            </a:spcAft>
            <a:buChar char="•"/>
          </a:pPr>
          <a:r>
            <a:rPr lang="en-US" sz="1200" b="0" kern="1200" dirty="0">
              <a:latin typeface="Calibri"/>
            </a:rPr>
            <a:t>Above 2.7 plan for testing</a:t>
          </a:r>
        </a:p>
      </dsp:txBody>
      <dsp:txXfrm>
        <a:off x="415832" y="808329"/>
        <a:ext cx="3419883" cy="1172870"/>
      </dsp:txXfrm>
    </dsp:sp>
    <dsp:sp modelId="{9DB8A86B-D8C3-4BFE-BD56-CAFA8C27A7ED}">
      <dsp:nvSpPr>
        <dsp:cNvPr id="0" name=""/>
        <dsp:cNvSpPr/>
      </dsp:nvSpPr>
      <dsp:spPr>
        <a:xfrm>
          <a:off x="415832" y="396239"/>
          <a:ext cx="341988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latin typeface="Calibri"/>
            </a:rPr>
            <a:t>Setup Submitted</a:t>
          </a:r>
          <a:endParaRPr lang="en-US" sz="2000" b="0" kern="1200" dirty="0"/>
        </a:p>
      </dsp:txBody>
      <dsp:txXfrm>
        <a:off x="415832" y="396239"/>
        <a:ext cx="3419883" cy="412089"/>
      </dsp:txXfrm>
    </dsp:sp>
    <dsp:sp modelId="{B6A2DEB1-8E86-4151-8795-F81E3797F84D}">
      <dsp:nvSpPr>
        <dsp:cNvPr id="0" name=""/>
        <dsp:cNvSpPr/>
      </dsp:nvSpPr>
      <dsp:spPr>
        <a:xfrm>
          <a:off x="209788" y="808329"/>
          <a:ext cx="0" cy="1172870"/>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B243719-9CF4-4EA4-86D4-D7A099952215}">
      <dsp:nvSpPr>
        <dsp:cNvPr id="0" name=""/>
        <dsp:cNvSpPr/>
      </dsp:nvSpPr>
      <dsp:spPr>
        <a:xfrm>
          <a:off x="171775" y="1944111"/>
          <a:ext cx="74176" cy="7417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65925-8A5D-44DA-8E11-2C56C1D6BDCD}">
      <dsp:nvSpPr>
        <dsp:cNvPr id="0" name=""/>
        <dsp:cNvSpPr/>
      </dsp:nvSpPr>
      <dsp:spPr>
        <a:xfrm rot="18900000">
          <a:off x="2114978" y="3214419"/>
          <a:ext cx="291391" cy="291391"/>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CD2381-CCB3-4B48-9913-1267BE09BD6F}">
      <dsp:nvSpPr>
        <dsp:cNvPr id="0" name=""/>
        <dsp:cNvSpPr/>
      </dsp:nvSpPr>
      <dsp:spPr>
        <a:xfrm>
          <a:off x="2147349" y="3246790"/>
          <a:ext cx="226649" cy="226649"/>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4910D40-C099-42B2-91F0-DEA3BDD66B7C}">
      <dsp:nvSpPr>
        <dsp:cNvPr id="0" name=""/>
        <dsp:cNvSpPr/>
      </dsp:nvSpPr>
      <dsp:spPr>
        <a:xfrm>
          <a:off x="2466719" y="1981200"/>
          <a:ext cx="3419883" cy="117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latin typeface="Calibri"/>
            </a:rPr>
            <a:t>Radon test</a:t>
          </a:r>
          <a:endParaRPr lang="en-US" sz="1500" kern="1200" dirty="0"/>
        </a:p>
        <a:p>
          <a:pPr marL="114300" lvl="1" indent="-114300" algn="l" defTabSz="533400">
            <a:lnSpc>
              <a:spcPct val="90000"/>
            </a:lnSpc>
            <a:spcBef>
              <a:spcPct val="0"/>
            </a:spcBef>
            <a:spcAft>
              <a:spcPct val="15000"/>
            </a:spcAft>
            <a:buChar char="•"/>
          </a:pPr>
          <a:r>
            <a:rPr lang="en-US" sz="1200" kern="1200">
              <a:latin typeface="Calibri"/>
            </a:rPr>
            <a:t>If below 4.0 include in closing documents form and provide at final inspection</a:t>
          </a:r>
          <a:endParaRPr lang="en-US" sz="1200" kern="1200"/>
        </a:p>
        <a:p>
          <a:pPr marL="114300" lvl="1" indent="-114300" algn="l" defTabSz="533400" rtl="0">
            <a:lnSpc>
              <a:spcPct val="90000"/>
            </a:lnSpc>
            <a:spcBef>
              <a:spcPct val="0"/>
            </a:spcBef>
            <a:spcAft>
              <a:spcPct val="15000"/>
            </a:spcAft>
            <a:buChar char="•"/>
          </a:pPr>
          <a:r>
            <a:rPr lang="en-US" sz="1200" kern="1200" dirty="0">
              <a:latin typeface="Calibri"/>
            </a:rPr>
            <a:t>If over 4.0, mitigate, retest until below 4.0pCi/L</a:t>
          </a:r>
          <a:endParaRPr lang="en-US" sz="1200" kern="1200" dirty="0"/>
        </a:p>
      </dsp:txBody>
      <dsp:txXfrm>
        <a:off x="2466719" y="1981200"/>
        <a:ext cx="3419883" cy="1172870"/>
      </dsp:txXfrm>
    </dsp:sp>
    <dsp:sp modelId="{7AE714B2-D6F1-4C21-A278-574CC90A791F}">
      <dsp:nvSpPr>
        <dsp:cNvPr id="0" name=""/>
        <dsp:cNvSpPr/>
      </dsp:nvSpPr>
      <dsp:spPr>
        <a:xfrm>
          <a:off x="2466719" y="3154070"/>
          <a:ext cx="341988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latin typeface="Calibri"/>
            </a:rPr>
            <a:t>Construction Complete</a:t>
          </a:r>
          <a:endParaRPr lang="en-US" sz="2000" b="0" kern="1200" dirty="0"/>
        </a:p>
      </dsp:txBody>
      <dsp:txXfrm>
        <a:off x="2466719" y="3154070"/>
        <a:ext cx="3419883" cy="412089"/>
      </dsp:txXfrm>
    </dsp:sp>
    <dsp:sp modelId="{9DDA44E1-773C-4AAC-BA24-490AEEFF5FDD}">
      <dsp:nvSpPr>
        <dsp:cNvPr id="0" name=""/>
        <dsp:cNvSpPr/>
      </dsp:nvSpPr>
      <dsp:spPr>
        <a:xfrm>
          <a:off x="2260674" y="1981200"/>
          <a:ext cx="0" cy="1172870"/>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BB3C9DA-E53D-481E-8015-8E8ABEA188DC}">
      <dsp:nvSpPr>
        <dsp:cNvPr id="0" name=""/>
        <dsp:cNvSpPr/>
      </dsp:nvSpPr>
      <dsp:spPr>
        <a:xfrm>
          <a:off x="2222661" y="1944111"/>
          <a:ext cx="74176" cy="7417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1136B1-B2A6-4EE4-A67D-C9798038ADF3}">
      <dsp:nvSpPr>
        <dsp:cNvPr id="0" name=""/>
        <dsp:cNvSpPr/>
      </dsp:nvSpPr>
      <dsp:spPr>
        <a:xfrm rot="8100000">
          <a:off x="4165864" y="456589"/>
          <a:ext cx="291391" cy="291391"/>
        </a:xfrm>
        <a:prstGeom prst="teardrop">
          <a:avLst>
            <a:gd name="adj" fmla="val 115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C2CC7-98C0-4592-A892-D5AC4D28CA37}">
      <dsp:nvSpPr>
        <dsp:cNvPr id="0" name=""/>
        <dsp:cNvSpPr/>
      </dsp:nvSpPr>
      <dsp:spPr>
        <a:xfrm>
          <a:off x="4198235" y="488960"/>
          <a:ext cx="226649" cy="226649"/>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F58FF82-5C02-4A11-B909-1A101F19B01E}">
      <dsp:nvSpPr>
        <dsp:cNvPr id="0" name=""/>
        <dsp:cNvSpPr/>
      </dsp:nvSpPr>
      <dsp:spPr>
        <a:xfrm>
          <a:off x="4517605" y="808329"/>
          <a:ext cx="3419883" cy="117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rtl="0">
            <a:lnSpc>
              <a:spcPct val="90000"/>
            </a:lnSpc>
            <a:spcBef>
              <a:spcPct val="0"/>
            </a:spcBef>
            <a:spcAft>
              <a:spcPct val="35000"/>
            </a:spcAft>
            <a:buNone/>
          </a:pPr>
          <a:r>
            <a:rPr lang="en-US" sz="1500" b="0" kern="1200" dirty="0">
              <a:latin typeface="Calibri"/>
            </a:rPr>
            <a:t>Include radon test results</a:t>
          </a:r>
        </a:p>
      </dsp:txBody>
      <dsp:txXfrm>
        <a:off x="4517605" y="808329"/>
        <a:ext cx="3419883" cy="1172870"/>
      </dsp:txXfrm>
    </dsp:sp>
    <dsp:sp modelId="{34D01AF1-49EE-48E5-813A-ADB30FD7EB6C}">
      <dsp:nvSpPr>
        <dsp:cNvPr id="0" name=""/>
        <dsp:cNvSpPr/>
      </dsp:nvSpPr>
      <dsp:spPr>
        <a:xfrm>
          <a:off x="4517605" y="396239"/>
          <a:ext cx="341988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0" kern="1200" dirty="0">
              <a:latin typeface="Calibri"/>
            </a:rPr>
            <a:t>Final Draw</a:t>
          </a:r>
          <a:endParaRPr lang="en-US" sz="2000" b="0" kern="1200" dirty="0"/>
        </a:p>
      </dsp:txBody>
      <dsp:txXfrm>
        <a:off x="4517605" y="396239"/>
        <a:ext cx="3419883" cy="412089"/>
      </dsp:txXfrm>
    </dsp:sp>
    <dsp:sp modelId="{80C6AB64-0523-4466-AE76-A6E42703E456}">
      <dsp:nvSpPr>
        <dsp:cNvPr id="0" name=""/>
        <dsp:cNvSpPr/>
      </dsp:nvSpPr>
      <dsp:spPr>
        <a:xfrm>
          <a:off x="4311560" y="808329"/>
          <a:ext cx="0" cy="1172870"/>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644035C-5C4D-481C-B6DE-4C505EFDA6F3}">
      <dsp:nvSpPr>
        <dsp:cNvPr id="0" name=""/>
        <dsp:cNvSpPr/>
      </dsp:nvSpPr>
      <dsp:spPr>
        <a:xfrm>
          <a:off x="4273547" y="1944111"/>
          <a:ext cx="74176" cy="74176"/>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BD53D-BD13-40B6-BF73-0D49797E0EEA}">
      <dsp:nvSpPr>
        <dsp:cNvPr id="0" name=""/>
        <dsp:cNvSpPr/>
      </dsp:nvSpPr>
      <dsp:spPr>
        <a:xfrm>
          <a:off x="0" y="1981200"/>
          <a:ext cx="8229600" cy="0"/>
        </a:xfrm>
        <a:prstGeom prst="line">
          <a:avLst/>
        </a:prstGeom>
        <a:solidFill>
          <a:schemeClr val="lt1">
            <a:alpha val="90000"/>
            <a:hueOff val="0"/>
            <a:satOff val="0"/>
            <a:lumOff val="0"/>
            <a:alphaOff val="0"/>
          </a:schemeClr>
        </a:solidFill>
        <a:ln w="19050" cap="flat" cmpd="sng" algn="ctr">
          <a:solidFill>
            <a:schemeClr val="accent3">
              <a:shade val="5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FE64BD0B-AAD7-4AEC-9EB5-E2FA30F58C51}">
      <dsp:nvSpPr>
        <dsp:cNvPr id="0" name=""/>
        <dsp:cNvSpPr/>
      </dsp:nvSpPr>
      <dsp:spPr>
        <a:xfrm rot="8100000">
          <a:off x="64786" y="457299"/>
          <a:ext cx="289971" cy="289971"/>
        </a:xfrm>
        <a:prstGeom prst="teardrop">
          <a:avLst>
            <a:gd name="adj" fmla="val 115000"/>
          </a:avLst>
        </a:prstGeom>
        <a:solidFill>
          <a:schemeClr val="accent3">
            <a:shade val="50000"/>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AD01F2-1714-4ECB-B452-6FAE889F2ACA}">
      <dsp:nvSpPr>
        <dsp:cNvPr id="0" name=""/>
        <dsp:cNvSpPr/>
      </dsp:nvSpPr>
      <dsp:spPr>
        <a:xfrm>
          <a:off x="97000" y="489512"/>
          <a:ext cx="225544" cy="225544"/>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C9EA8CDD-57A8-4B12-8353-5C4CE7B7AD4F}">
      <dsp:nvSpPr>
        <dsp:cNvPr id="0" name=""/>
        <dsp:cNvSpPr/>
      </dsp:nvSpPr>
      <dsp:spPr>
        <a:xfrm>
          <a:off x="414813" y="808329"/>
          <a:ext cx="1946113" cy="117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a:latin typeface="Calibri"/>
            </a:rPr>
            <a:t>Prescreen </a:t>
          </a:r>
          <a:endParaRPr lang="en-US" sz="1100" kern="1200"/>
        </a:p>
        <a:p>
          <a:pPr marL="0" lvl="0" indent="0" algn="l" defTabSz="488950">
            <a:lnSpc>
              <a:spcPct val="90000"/>
            </a:lnSpc>
            <a:spcBef>
              <a:spcPct val="0"/>
            </a:spcBef>
            <a:spcAft>
              <a:spcPct val="35000"/>
            </a:spcAft>
            <a:buNone/>
          </a:pPr>
          <a:r>
            <a:rPr lang="en-US" sz="1100" b="0" kern="1200">
              <a:latin typeface="Calibri"/>
            </a:rPr>
            <a:t>Submit</a:t>
          </a:r>
          <a:r>
            <a:rPr lang="en-US" sz="1100" b="0" kern="1200" dirty="0">
              <a:latin typeface="Calibri"/>
            </a:rPr>
            <a:t> consultations requests to KHC</a:t>
          </a:r>
        </a:p>
        <a:p>
          <a:pPr marL="0" lvl="0" indent="0" algn="l" defTabSz="488950">
            <a:lnSpc>
              <a:spcPct val="90000"/>
            </a:lnSpc>
            <a:spcBef>
              <a:spcPct val="0"/>
            </a:spcBef>
            <a:spcAft>
              <a:spcPct val="35000"/>
            </a:spcAft>
            <a:buNone/>
          </a:pPr>
          <a:r>
            <a:rPr lang="en-US" sz="1100" b="0" kern="1200" dirty="0">
              <a:latin typeface="Calibri"/>
            </a:rPr>
            <a:t>Submit ERR in HEROS</a:t>
          </a:r>
          <a:endParaRPr lang="en-US" sz="1100" b="0" kern="1200" dirty="0"/>
        </a:p>
      </dsp:txBody>
      <dsp:txXfrm>
        <a:off x="414813" y="808329"/>
        <a:ext cx="1946113" cy="1172870"/>
      </dsp:txXfrm>
    </dsp:sp>
    <dsp:sp modelId="{77F4819B-DCB6-434A-A892-DFC98D390937}">
      <dsp:nvSpPr>
        <dsp:cNvPr id="0" name=""/>
        <dsp:cNvSpPr/>
      </dsp:nvSpPr>
      <dsp:spPr>
        <a:xfrm>
          <a:off x="414813" y="396239"/>
          <a:ext cx="194611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latin typeface="Calibri"/>
            </a:rPr>
            <a:t>Property Identified</a:t>
          </a:r>
          <a:endParaRPr lang="en-US" sz="1400" b="0" kern="1200" dirty="0"/>
        </a:p>
      </dsp:txBody>
      <dsp:txXfrm>
        <a:off x="414813" y="396239"/>
        <a:ext cx="1946113" cy="412089"/>
      </dsp:txXfrm>
    </dsp:sp>
    <dsp:sp modelId="{DF97A98F-EE38-4809-B824-EC74AF0DC38E}">
      <dsp:nvSpPr>
        <dsp:cNvPr id="0" name=""/>
        <dsp:cNvSpPr/>
      </dsp:nvSpPr>
      <dsp:spPr>
        <a:xfrm>
          <a:off x="209772" y="808329"/>
          <a:ext cx="0" cy="1172870"/>
        </a:xfrm>
        <a:prstGeom prst="line">
          <a:avLst/>
        </a:prstGeom>
        <a:noFill/>
        <a:ln w="12700" cap="flat" cmpd="sng" algn="ctr">
          <a:solidFill>
            <a:schemeClr val="accent3">
              <a:shade val="90000"/>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2A96D42-6A20-4A99-8640-A407B2CAF092}">
      <dsp:nvSpPr>
        <dsp:cNvPr id="0" name=""/>
        <dsp:cNvSpPr/>
      </dsp:nvSpPr>
      <dsp:spPr>
        <a:xfrm>
          <a:off x="173869" y="1944111"/>
          <a:ext cx="73814" cy="74176"/>
        </a:xfrm>
        <a:prstGeom prst="ellipse">
          <a:avLst/>
        </a:prstGeom>
        <a:solidFill>
          <a:schemeClr val="accent3">
            <a:shade val="50000"/>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8B52F0-1764-4F97-934E-514A53180550}">
      <dsp:nvSpPr>
        <dsp:cNvPr id="0" name=""/>
        <dsp:cNvSpPr/>
      </dsp:nvSpPr>
      <dsp:spPr>
        <a:xfrm rot="18900000">
          <a:off x="1237575" y="3215129"/>
          <a:ext cx="289971" cy="289971"/>
        </a:xfrm>
        <a:prstGeom prst="teardrop">
          <a:avLst>
            <a:gd name="adj" fmla="val 115000"/>
          </a:avLst>
        </a:prstGeom>
        <a:solidFill>
          <a:schemeClr val="accent3">
            <a:shade val="50000"/>
            <a:hueOff val="89185"/>
            <a:satOff val="-1423"/>
            <a:lumOff val="13702"/>
            <a:alphaOff val="0"/>
          </a:schemeClr>
        </a:solidFill>
        <a:ln w="25400" cap="flat" cmpd="sng" algn="ctr">
          <a:solidFill>
            <a:schemeClr val="accent3">
              <a:shade val="50000"/>
              <a:hueOff val="89185"/>
              <a:satOff val="-1423"/>
              <a:lumOff val="137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7E09BB-5EB4-40D3-8812-F426D4387908}">
      <dsp:nvSpPr>
        <dsp:cNvPr id="0" name=""/>
        <dsp:cNvSpPr/>
      </dsp:nvSpPr>
      <dsp:spPr>
        <a:xfrm>
          <a:off x="1269788" y="3247342"/>
          <a:ext cx="225544" cy="225544"/>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3FC12E5C-8D65-4439-88C8-B5EBB0DD1ABE}">
      <dsp:nvSpPr>
        <dsp:cNvPr id="0" name=""/>
        <dsp:cNvSpPr/>
      </dsp:nvSpPr>
      <dsp:spPr>
        <a:xfrm>
          <a:off x="1587601" y="1981200"/>
          <a:ext cx="1946113" cy="117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b="0" kern="1200" dirty="0">
              <a:latin typeface="Calibri"/>
            </a:rPr>
            <a:t>NOI/RROF 8 day posting</a:t>
          </a:r>
          <a:endParaRPr lang="en-US" sz="1100" b="0" kern="1200" dirty="0"/>
        </a:p>
        <a:p>
          <a:pPr marL="0" lvl="0" indent="0" algn="l" defTabSz="488950">
            <a:lnSpc>
              <a:spcPct val="90000"/>
            </a:lnSpc>
            <a:spcBef>
              <a:spcPct val="0"/>
            </a:spcBef>
            <a:spcAft>
              <a:spcPct val="35000"/>
            </a:spcAft>
            <a:buNone/>
          </a:pPr>
          <a:r>
            <a:rPr lang="en-US" sz="1100" b="0" kern="1200" dirty="0">
              <a:latin typeface="Calibri"/>
            </a:rPr>
            <a:t>30-day HUD review period</a:t>
          </a:r>
          <a:endParaRPr lang="en-US" sz="1100" b="0" kern="1200" dirty="0"/>
        </a:p>
      </dsp:txBody>
      <dsp:txXfrm>
        <a:off x="1587601" y="1981200"/>
        <a:ext cx="1946113" cy="1172870"/>
      </dsp:txXfrm>
    </dsp:sp>
    <dsp:sp modelId="{4AC1513F-5BC2-4A34-9ACD-DA0DBD2660CF}">
      <dsp:nvSpPr>
        <dsp:cNvPr id="0" name=""/>
        <dsp:cNvSpPr/>
      </dsp:nvSpPr>
      <dsp:spPr>
        <a:xfrm>
          <a:off x="1587601" y="3154070"/>
          <a:ext cx="194611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latin typeface="Calibri"/>
            </a:rPr>
            <a:t> Public Notice Posting</a:t>
          </a:r>
          <a:endParaRPr lang="en-US" sz="1400" b="0" kern="1200" dirty="0"/>
        </a:p>
      </dsp:txBody>
      <dsp:txXfrm>
        <a:off x="1587601" y="3154070"/>
        <a:ext cx="1946113" cy="412089"/>
      </dsp:txXfrm>
    </dsp:sp>
    <dsp:sp modelId="{279576BF-C3A1-44C5-8B42-322B99E0D5A7}">
      <dsp:nvSpPr>
        <dsp:cNvPr id="0" name=""/>
        <dsp:cNvSpPr/>
      </dsp:nvSpPr>
      <dsp:spPr>
        <a:xfrm>
          <a:off x="1382560" y="1981200"/>
          <a:ext cx="0" cy="1172870"/>
        </a:xfrm>
        <a:prstGeom prst="line">
          <a:avLst/>
        </a:prstGeom>
        <a:noFill/>
        <a:ln w="12700" cap="flat" cmpd="sng" algn="ctr">
          <a:solidFill>
            <a:schemeClr val="accent3">
              <a:shade val="90000"/>
              <a:hueOff val="224272"/>
              <a:satOff val="-4806"/>
              <a:lumOff val="24650"/>
              <a:alphaOff val="0"/>
            </a:schemeClr>
          </a:solidFill>
          <a:prstDash val="dash"/>
        </a:ln>
        <a:effectLst/>
      </dsp:spPr>
      <dsp:style>
        <a:lnRef idx="1">
          <a:scrgbClr r="0" g="0" b="0"/>
        </a:lnRef>
        <a:fillRef idx="0">
          <a:scrgbClr r="0" g="0" b="0"/>
        </a:fillRef>
        <a:effectRef idx="0">
          <a:scrgbClr r="0" g="0" b="0"/>
        </a:effectRef>
        <a:fontRef idx="minor"/>
      </dsp:style>
    </dsp:sp>
    <dsp:sp modelId="{12B396AD-AC04-4D70-9E42-74D2313CF5D5}">
      <dsp:nvSpPr>
        <dsp:cNvPr id="0" name=""/>
        <dsp:cNvSpPr/>
      </dsp:nvSpPr>
      <dsp:spPr>
        <a:xfrm>
          <a:off x="1346657" y="1944111"/>
          <a:ext cx="73814" cy="74176"/>
        </a:xfrm>
        <a:prstGeom prst="ellipse">
          <a:avLst/>
        </a:prstGeom>
        <a:solidFill>
          <a:schemeClr val="accent3">
            <a:shade val="50000"/>
            <a:hueOff val="214045"/>
            <a:satOff val="-3415"/>
            <a:lumOff val="32886"/>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BC43D4-F05F-420B-9F34-E63C22E762DD}">
      <dsp:nvSpPr>
        <dsp:cNvPr id="0" name=""/>
        <dsp:cNvSpPr/>
      </dsp:nvSpPr>
      <dsp:spPr>
        <a:xfrm rot="8100000">
          <a:off x="2410363" y="457299"/>
          <a:ext cx="289971" cy="289971"/>
        </a:xfrm>
        <a:prstGeom prst="teardrop">
          <a:avLst>
            <a:gd name="adj" fmla="val 115000"/>
          </a:avLst>
        </a:prstGeom>
        <a:solidFill>
          <a:schemeClr val="accent3">
            <a:shade val="50000"/>
            <a:hueOff val="178371"/>
            <a:satOff val="-2846"/>
            <a:lumOff val="27405"/>
            <a:alphaOff val="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58EC42-8150-42AF-BD1C-CF669D9AB164}">
      <dsp:nvSpPr>
        <dsp:cNvPr id="0" name=""/>
        <dsp:cNvSpPr/>
      </dsp:nvSpPr>
      <dsp:spPr>
        <a:xfrm>
          <a:off x="2442576" y="489512"/>
          <a:ext cx="225544" cy="225544"/>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472F337-E444-4F6E-A7AA-5E7D3501B92E}">
      <dsp:nvSpPr>
        <dsp:cNvPr id="0" name=""/>
        <dsp:cNvSpPr/>
      </dsp:nvSpPr>
      <dsp:spPr>
        <a:xfrm>
          <a:off x="2760390" y="808329"/>
          <a:ext cx="1946113" cy="117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Calibri"/>
            </a:rPr>
            <a:t>AUGF received or</a:t>
          </a:r>
        </a:p>
        <a:p>
          <a:pPr marL="0" lvl="0" indent="0" algn="l" defTabSz="488950">
            <a:lnSpc>
              <a:spcPct val="90000"/>
            </a:lnSpc>
            <a:spcBef>
              <a:spcPct val="0"/>
            </a:spcBef>
            <a:spcAft>
              <a:spcPct val="35000"/>
            </a:spcAft>
            <a:buNone/>
          </a:pPr>
          <a:r>
            <a:rPr lang="en-US" sz="1100" kern="1200">
              <a:latin typeface="Calibri"/>
            </a:rPr>
            <a:t>ERR archived </a:t>
          </a:r>
          <a:endParaRPr lang="en-US" sz="1100" kern="1200"/>
        </a:p>
      </dsp:txBody>
      <dsp:txXfrm>
        <a:off x="2760390" y="808329"/>
        <a:ext cx="1946113" cy="1172870"/>
      </dsp:txXfrm>
    </dsp:sp>
    <dsp:sp modelId="{B09F7D88-881F-4C86-A709-0F59002D6038}">
      <dsp:nvSpPr>
        <dsp:cNvPr id="0" name=""/>
        <dsp:cNvSpPr/>
      </dsp:nvSpPr>
      <dsp:spPr>
        <a:xfrm>
          <a:off x="2760390" y="396239"/>
          <a:ext cx="194611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a:latin typeface="Calibri"/>
            </a:rPr>
            <a:t>ERR Clearance </a:t>
          </a:r>
        </a:p>
      </dsp:txBody>
      <dsp:txXfrm>
        <a:off x="2760390" y="396239"/>
        <a:ext cx="1946113" cy="412089"/>
      </dsp:txXfrm>
    </dsp:sp>
    <dsp:sp modelId="{A1860FBE-9C92-4B9E-AB21-7FE9328420E2}">
      <dsp:nvSpPr>
        <dsp:cNvPr id="0" name=""/>
        <dsp:cNvSpPr/>
      </dsp:nvSpPr>
      <dsp:spPr>
        <a:xfrm>
          <a:off x="2555349" y="808329"/>
          <a:ext cx="0" cy="1172870"/>
        </a:xfrm>
        <a:prstGeom prst="line">
          <a:avLst/>
        </a:prstGeom>
        <a:noFill/>
        <a:ln w="12700" cap="flat" cmpd="sng" algn="ctr">
          <a:solidFill>
            <a:schemeClr val="accent3">
              <a:shade val="90000"/>
              <a:hueOff val="140170"/>
              <a:satOff val="-3004"/>
              <a:lumOff val="15406"/>
              <a:alphaOff val="0"/>
            </a:schemeClr>
          </a:solidFill>
          <a:prstDash val="dash"/>
        </a:ln>
        <a:effectLst/>
      </dsp:spPr>
      <dsp:style>
        <a:lnRef idx="1">
          <a:scrgbClr r="0" g="0" b="0"/>
        </a:lnRef>
        <a:fillRef idx="0">
          <a:scrgbClr r="0" g="0" b="0"/>
        </a:fillRef>
        <a:effectRef idx="0">
          <a:scrgbClr r="0" g="0" b="0"/>
        </a:effectRef>
        <a:fontRef idx="minor"/>
      </dsp:style>
    </dsp:sp>
    <dsp:sp modelId="{D32CCC83-3080-4B4E-8E9C-D278EDB8EDB3}">
      <dsp:nvSpPr>
        <dsp:cNvPr id="0" name=""/>
        <dsp:cNvSpPr/>
      </dsp:nvSpPr>
      <dsp:spPr>
        <a:xfrm>
          <a:off x="2519445" y="1944111"/>
          <a:ext cx="73814" cy="74176"/>
        </a:xfrm>
        <a:prstGeom prst="ellipse">
          <a:avLst/>
        </a:prstGeom>
        <a:solidFill>
          <a:schemeClr val="accent3">
            <a:shade val="50000"/>
            <a:hueOff val="133778"/>
            <a:satOff val="-2135"/>
            <a:lumOff val="20553"/>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A6F519-B6AC-4FFD-B43A-E742812C8238}">
      <dsp:nvSpPr>
        <dsp:cNvPr id="0" name=""/>
        <dsp:cNvSpPr/>
      </dsp:nvSpPr>
      <dsp:spPr>
        <a:xfrm rot="18900000">
          <a:off x="3583151" y="3215129"/>
          <a:ext cx="289971" cy="289971"/>
        </a:xfrm>
        <a:prstGeom prst="teardrop">
          <a:avLst>
            <a:gd name="adj" fmla="val 115000"/>
          </a:avLst>
        </a:prstGeom>
        <a:solidFill>
          <a:schemeClr val="accent3">
            <a:shade val="50000"/>
            <a:hueOff val="267556"/>
            <a:satOff val="-4269"/>
            <a:lumOff val="41107"/>
            <a:alphaOff val="0"/>
          </a:schemeClr>
        </a:solidFill>
        <a:ln w="25400" cap="flat" cmpd="sng" algn="ctr">
          <a:solidFill>
            <a:schemeClr val="accent3">
              <a:shade val="50000"/>
              <a:hueOff val="267556"/>
              <a:satOff val="-4269"/>
              <a:lumOff val="4110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9D30B-3DD0-420E-9812-9B618F30F811}">
      <dsp:nvSpPr>
        <dsp:cNvPr id="0" name=""/>
        <dsp:cNvSpPr/>
      </dsp:nvSpPr>
      <dsp:spPr>
        <a:xfrm>
          <a:off x="3615364" y="3247342"/>
          <a:ext cx="225544" cy="225544"/>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18B66A70-F4C3-4653-B31F-11BEC38FF05F}">
      <dsp:nvSpPr>
        <dsp:cNvPr id="0" name=""/>
        <dsp:cNvSpPr/>
      </dsp:nvSpPr>
      <dsp:spPr>
        <a:xfrm>
          <a:off x="3933178" y="1981200"/>
          <a:ext cx="1946113" cy="1172870"/>
        </a:xfrm>
        <a:prstGeom prst="rect">
          <a:avLst/>
        </a:prstGeom>
        <a:noFill/>
        <a:ln>
          <a:noFill/>
        </a:ln>
        <a:effectLst/>
      </dsp:spPr>
      <dsp:style>
        <a:lnRef idx="0">
          <a:scrgbClr r="0" g="0" b="0"/>
        </a:lnRef>
        <a:fillRef idx="0">
          <a:scrgbClr r="0" g="0" b="0"/>
        </a:fillRef>
        <a:effectRef idx="0">
          <a:scrgbClr r="0" g="0" b="0"/>
        </a:effectRef>
        <a:fontRef idx="minor"/>
      </dsp:style>
    </dsp:sp>
    <dsp:sp modelId="{A8CF6F01-B326-48DF-BFD9-6A7E6206E41B}">
      <dsp:nvSpPr>
        <dsp:cNvPr id="0" name=""/>
        <dsp:cNvSpPr/>
      </dsp:nvSpPr>
      <dsp:spPr>
        <a:xfrm>
          <a:off x="3933178" y="3154070"/>
          <a:ext cx="194611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latin typeface="Calibri"/>
            </a:rPr>
            <a:t>HOME setup submitted</a:t>
          </a:r>
          <a:endParaRPr lang="en-US" sz="1400" kern="1200" dirty="0">
            <a:latin typeface="Calibri"/>
          </a:endParaRPr>
        </a:p>
      </dsp:txBody>
      <dsp:txXfrm>
        <a:off x="3933178" y="3154070"/>
        <a:ext cx="1946113" cy="412089"/>
      </dsp:txXfrm>
    </dsp:sp>
    <dsp:sp modelId="{AE4AFD2F-86A6-484B-8069-5EBFB330B8A7}">
      <dsp:nvSpPr>
        <dsp:cNvPr id="0" name=""/>
        <dsp:cNvSpPr/>
      </dsp:nvSpPr>
      <dsp:spPr>
        <a:xfrm>
          <a:off x="3728137" y="1981200"/>
          <a:ext cx="0" cy="1172870"/>
        </a:xfrm>
        <a:prstGeom prst="line">
          <a:avLst/>
        </a:prstGeom>
        <a:noFill/>
        <a:ln w="12700" cap="flat" cmpd="sng" algn="ctr">
          <a:solidFill>
            <a:schemeClr val="accent3">
              <a:shade val="90000"/>
              <a:hueOff val="280340"/>
              <a:satOff val="-6007"/>
              <a:lumOff val="30812"/>
              <a:alphaOff val="0"/>
            </a:schemeClr>
          </a:solidFill>
          <a:prstDash val="dash"/>
        </a:ln>
        <a:effectLst/>
      </dsp:spPr>
      <dsp:style>
        <a:lnRef idx="1">
          <a:scrgbClr r="0" g="0" b="0"/>
        </a:lnRef>
        <a:fillRef idx="0">
          <a:scrgbClr r="0" g="0" b="0"/>
        </a:fillRef>
        <a:effectRef idx="0">
          <a:scrgbClr r="0" g="0" b="0"/>
        </a:effectRef>
        <a:fontRef idx="minor"/>
      </dsp:style>
    </dsp:sp>
    <dsp:sp modelId="{4EEC42E4-1ECC-4842-9F0A-33CC746C09B9}">
      <dsp:nvSpPr>
        <dsp:cNvPr id="0" name=""/>
        <dsp:cNvSpPr/>
      </dsp:nvSpPr>
      <dsp:spPr>
        <a:xfrm>
          <a:off x="3692234" y="1944111"/>
          <a:ext cx="73814" cy="74176"/>
        </a:xfrm>
        <a:prstGeom prst="ellipse">
          <a:avLst/>
        </a:prstGeom>
        <a:solidFill>
          <a:schemeClr val="accent3">
            <a:shade val="50000"/>
            <a:hueOff val="267556"/>
            <a:satOff val="-4269"/>
            <a:lumOff val="41107"/>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D0809B-23F5-4E7F-A1CE-53E5E8B48AC9}">
      <dsp:nvSpPr>
        <dsp:cNvPr id="0" name=""/>
        <dsp:cNvSpPr/>
      </dsp:nvSpPr>
      <dsp:spPr>
        <a:xfrm rot="8100000">
          <a:off x="4755939" y="457299"/>
          <a:ext cx="289971" cy="289971"/>
        </a:xfrm>
        <a:prstGeom prst="teardrop">
          <a:avLst>
            <a:gd name="adj" fmla="val 115000"/>
          </a:avLst>
        </a:prstGeom>
        <a:solidFill>
          <a:schemeClr val="accent3">
            <a:shade val="50000"/>
            <a:hueOff val="178371"/>
            <a:satOff val="-2846"/>
            <a:lumOff val="27405"/>
            <a:alphaOff val="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1035A2-5564-4534-8247-9DC6DC8A461D}">
      <dsp:nvSpPr>
        <dsp:cNvPr id="0" name=""/>
        <dsp:cNvSpPr/>
      </dsp:nvSpPr>
      <dsp:spPr>
        <a:xfrm>
          <a:off x="4788153" y="489512"/>
          <a:ext cx="225544" cy="225544"/>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E7F80C3-5FBD-4FDB-A8D6-296B58431576}">
      <dsp:nvSpPr>
        <dsp:cNvPr id="0" name=""/>
        <dsp:cNvSpPr/>
      </dsp:nvSpPr>
      <dsp:spPr>
        <a:xfrm>
          <a:off x="5105966" y="808329"/>
          <a:ext cx="1946113" cy="117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b="0" kern="1200" dirty="0">
              <a:latin typeface="Calibri"/>
            </a:rPr>
            <a:t>Mitigation plan updated if AUGF</a:t>
          </a:r>
        </a:p>
        <a:p>
          <a:pPr marL="0" lvl="0" indent="0" algn="l" defTabSz="488950">
            <a:lnSpc>
              <a:spcPct val="90000"/>
            </a:lnSpc>
            <a:spcBef>
              <a:spcPct val="0"/>
            </a:spcBef>
            <a:spcAft>
              <a:spcPct val="35000"/>
            </a:spcAft>
            <a:buNone/>
          </a:pPr>
          <a:r>
            <a:rPr lang="en-US" sz="1100" b="0" kern="1200" dirty="0">
              <a:latin typeface="Calibri"/>
            </a:rPr>
            <a:t>Submitted to KHC </a:t>
          </a:r>
        </a:p>
      </dsp:txBody>
      <dsp:txXfrm>
        <a:off x="5105966" y="808329"/>
        <a:ext cx="1946113" cy="1172870"/>
      </dsp:txXfrm>
    </dsp:sp>
    <dsp:sp modelId="{91CC4102-8786-400C-9A35-69DFFE0F61DC}">
      <dsp:nvSpPr>
        <dsp:cNvPr id="0" name=""/>
        <dsp:cNvSpPr/>
      </dsp:nvSpPr>
      <dsp:spPr>
        <a:xfrm>
          <a:off x="5105966" y="396239"/>
          <a:ext cx="194611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latin typeface="Calibri"/>
            </a:rPr>
            <a:t>Construction Completed</a:t>
          </a:r>
          <a:r>
            <a:rPr lang="en-US" sz="1400" b="1" kern="1200" dirty="0">
              <a:latin typeface="Calibri"/>
            </a:rPr>
            <a:t> </a:t>
          </a:r>
        </a:p>
      </dsp:txBody>
      <dsp:txXfrm>
        <a:off x="5105966" y="396239"/>
        <a:ext cx="1946113" cy="412089"/>
      </dsp:txXfrm>
    </dsp:sp>
    <dsp:sp modelId="{D294B769-AD65-43C3-9F32-741E63E5F8F6}">
      <dsp:nvSpPr>
        <dsp:cNvPr id="0" name=""/>
        <dsp:cNvSpPr/>
      </dsp:nvSpPr>
      <dsp:spPr>
        <a:xfrm>
          <a:off x="4900925" y="808329"/>
          <a:ext cx="0" cy="1172870"/>
        </a:xfrm>
        <a:prstGeom prst="line">
          <a:avLst/>
        </a:prstGeom>
        <a:noFill/>
        <a:ln w="12700" cap="flat" cmpd="sng" algn="ctr">
          <a:solidFill>
            <a:schemeClr val="accent3">
              <a:shade val="90000"/>
              <a:hueOff val="186893"/>
              <a:satOff val="-4005"/>
              <a:lumOff val="20541"/>
              <a:alphaOff val="0"/>
            </a:schemeClr>
          </a:solidFill>
          <a:prstDash val="dash"/>
        </a:ln>
        <a:effectLst/>
      </dsp:spPr>
      <dsp:style>
        <a:lnRef idx="1">
          <a:scrgbClr r="0" g="0" b="0"/>
        </a:lnRef>
        <a:fillRef idx="0">
          <a:scrgbClr r="0" g="0" b="0"/>
        </a:fillRef>
        <a:effectRef idx="0">
          <a:scrgbClr r="0" g="0" b="0"/>
        </a:effectRef>
        <a:fontRef idx="minor"/>
      </dsp:style>
    </dsp:sp>
    <dsp:sp modelId="{5D3CA0EF-2398-4821-9B0F-B73154F8C75C}">
      <dsp:nvSpPr>
        <dsp:cNvPr id="0" name=""/>
        <dsp:cNvSpPr/>
      </dsp:nvSpPr>
      <dsp:spPr>
        <a:xfrm>
          <a:off x="4865022" y="1944111"/>
          <a:ext cx="73814" cy="74176"/>
        </a:xfrm>
        <a:prstGeom prst="ellipse">
          <a:avLst/>
        </a:prstGeom>
        <a:solidFill>
          <a:schemeClr val="accent3">
            <a:shade val="50000"/>
            <a:hueOff val="178371"/>
            <a:satOff val="-2846"/>
            <a:lumOff val="27405"/>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16D263-8480-4182-BF7E-09DB13912ED6}">
      <dsp:nvSpPr>
        <dsp:cNvPr id="0" name=""/>
        <dsp:cNvSpPr/>
      </dsp:nvSpPr>
      <dsp:spPr>
        <a:xfrm rot="18900000">
          <a:off x="5928728" y="3215129"/>
          <a:ext cx="289971" cy="289971"/>
        </a:xfrm>
        <a:prstGeom prst="teardrop">
          <a:avLst>
            <a:gd name="adj" fmla="val 115000"/>
          </a:avLst>
        </a:prstGeom>
        <a:solidFill>
          <a:schemeClr val="accent3">
            <a:shade val="50000"/>
            <a:hueOff val="89185"/>
            <a:satOff val="-1423"/>
            <a:lumOff val="13702"/>
            <a:alphaOff val="0"/>
          </a:schemeClr>
        </a:solidFill>
        <a:ln w="25400" cap="flat" cmpd="sng" algn="ctr">
          <a:solidFill>
            <a:schemeClr val="accent3">
              <a:shade val="50000"/>
              <a:hueOff val="89185"/>
              <a:satOff val="-1423"/>
              <a:lumOff val="1370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346A2A-2521-4479-A52C-94ED2E9C5CA4}">
      <dsp:nvSpPr>
        <dsp:cNvPr id="0" name=""/>
        <dsp:cNvSpPr/>
      </dsp:nvSpPr>
      <dsp:spPr>
        <a:xfrm>
          <a:off x="5960941" y="3247342"/>
          <a:ext cx="225544" cy="225544"/>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50CBCC3A-F038-445D-BA74-634C28A476D7}">
      <dsp:nvSpPr>
        <dsp:cNvPr id="0" name=""/>
        <dsp:cNvSpPr/>
      </dsp:nvSpPr>
      <dsp:spPr>
        <a:xfrm>
          <a:off x="6278754" y="1981200"/>
          <a:ext cx="1946113" cy="117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rtl="0">
            <a:lnSpc>
              <a:spcPct val="90000"/>
            </a:lnSpc>
            <a:spcBef>
              <a:spcPct val="0"/>
            </a:spcBef>
            <a:spcAft>
              <a:spcPct val="35000"/>
            </a:spcAft>
            <a:buNone/>
            <a:defRPr b="1"/>
          </a:pPr>
          <a:r>
            <a:rPr lang="en-US" sz="1100" b="0" kern="1200" dirty="0">
              <a:latin typeface="Calibri"/>
            </a:rPr>
            <a:t>Submit final draw</a:t>
          </a:r>
        </a:p>
      </dsp:txBody>
      <dsp:txXfrm>
        <a:off x="6278754" y="1981200"/>
        <a:ext cx="1946113" cy="1172870"/>
      </dsp:txXfrm>
    </dsp:sp>
    <dsp:sp modelId="{49E73B14-3F7C-4BAF-90F1-255A337AACDF}">
      <dsp:nvSpPr>
        <dsp:cNvPr id="0" name=""/>
        <dsp:cNvSpPr/>
      </dsp:nvSpPr>
      <dsp:spPr>
        <a:xfrm>
          <a:off x="6278754" y="3154070"/>
          <a:ext cx="1946113" cy="412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0" kern="1200" dirty="0">
              <a:latin typeface="Calibri"/>
            </a:rPr>
            <a:t>Updated ERR received</a:t>
          </a:r>
        </a:p>
      </dsp:txBody>
      <dsp:txXfrm>
        <a:off x="6278754" y="3154070"/>
        <a:ext cx="1946113" cy="412089"/>
      </dsp:txXfrm>
    </dsp:sp>
    <dsp:sp modelId="{492614E6-6B58-437B-8F3B-4A7E3004BCB7}">
      <dsp:nvSpPr>
        <dsp:cNvPr id="0" name=""/>
        <dsp:cNvSpPr/>
      </dsp:nvSpPr>
      <dsp:spPr>
        <a:xfrm>
          <a:off x="6073713" y="1981200"/>
          <a:ext cx="0" cy="1172870"/>
        </a:xfrm>
        <a:prstGeom prst="line">
          <a:avLst/>
        </a:prstGeom>
        <a:noFill/>
        <a:ln w="12700" cap="flat" cmpd="sng" algn="ctr">
          <a:solidFill>
            <a:schemeClr val="accent3">
              <a:shade val="90000"/>
              <a:hueOff val="93447"/>
              <a:satOff val="-2002"/>
              <a:lumOff val="10271"/>
              <a:alphaOff val="0"/>
            </a:schemeClr>
          </a:solidFill>
          <a:prstDash val="dash"/>
        </a:ln>
        <a:effectLst/>
      </dsp:spPr>
      <dsp:style>
        <a:lnRef idx="1">
          <a:scrgbClr r="0" g="0" b="0"/>
        </a:lnRef>
        <a:fillRef idx="0">
          <a:scrgbClr r="0" g="0" b="0"/>
        </a:fillRef>
        <a:effectRef idx="0">
          <a:scrgbClr r="0" g="0" b="0"/>
        </a:effectRef>
        <a:fontRef idx="minor"/>
      </dsp:style>
    </dsp:sp>
    <dsp:sp modelId="{0F9A1427-EA4C-4A88-9DBE-9FB99C5F77FE}">
      <dsp:nvSpPr>
        <dsp:cNvPr id="0" name=""/>
        <dsp:cNvSpPr/>
      </dsp:nvSpPr>
      <dsp:spPr>
        <a:xfrm>
          <a:off x="6037810" y="1944111"/>
          <a:ext cx="73814" cy="74176"/>
        </a:xfrm>
        <a:prstGeom prst="ellipse">
          <a:avLst/>
        </a:prstGeom>
        <a:solidFill>
          <a:schemeClr val="accent3">
            <a:shade val="50000"/>
            <a:hueOff val="89185"/>
            <a:satOff val="-1423"/>
            <a:lumOff val="13702"/>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C9542-D3C7-41CE-86B3-38F50B4BD991}">
      <dsp:nvSpPr>
        <dsp:cNvPr id="0" name=""/>
        <dsp:cNvSpPr/>
      </dsp:nvSpPr>
      <dsp:spPr>
        <a:xfrm>
          <a:off x="7429072" y="1358103"/>
          <a:ext cx="1365454" cy="1365194"/>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168F22C-CE89-4076-95BB-B37282D4E4D0}">
      <dsp:nvSpPr>
        <dsp:cNvPr id="0" name=""/>
        <dsp:cNvSpPr/>
      </dsp:nvSpPr>
      <dsp:spPr>
        <a:xfrm>
          <a:off x="7475049" y="1403617"/>
          <a:ext cx="1274366" cy="127416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Funds Disbursed</a:t>
          </a:r>
        </a:p>
      </dsp:txBody>
      <dsp:txXfrm>
        <a:off x="7657226" y="1585675"/>
        <a:ext cx="910013" cy="910050"/>
      </dsp:txXfrm>
    </dsp:sp>
    <dsp:sp modelId="{AA1F40F7-3640-4CA6-986C-067E4B9017B0}">
      <dsp:nvSpPr>
        <dsp:cNvPr id="0" name=""/>
        <dsp:cNvSpPr/>
      </dsp:nvSpPr>
      <dsp:spPr>
        <a:xfrm rot="2700000">
          <a:off x="6018603" y="1357950"/>
          <a:ext cx="1365262" cy="1365262"/>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C80C5E-869B-45A8-8AD6-1054F758D64A}">
      <dsp:nvSpPr>
        <dsp:cNvPr id="0" name=""/>
        <dsp:cNvSpPr/>
      </dsp:nvSpPr>
      <dsp:spPr>
        <a:xfrm>
          <a:off x="6064485" y="1403617"/>
          <a:ext cx="1274366" cy="127416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Accounting</a:t>
          </a:r>
          <a:endParaRPr lang="en-US" sz="1500" kern="1200" dirty="0"/>
        </a:p>
      </dsp:txBody>
      <dsp:txXfrm>
        <a:off x="6246661" y="1585675"/>
        <a:ext cx="910013" cy="910050"/>
      </dsp:txXfrm>
    </dsp:sp>
    <dsp:sp modelId="{A119A923-2EE4-4847-AF55-EE7AD28ECE10}">
      <dsp:nvSpPr>
        <dsp:cNvPr id="0" name=""/>
        <dsp:cNvSpPr/>
      </dsp:nvSpPr>
      <dsp:spPr>
        <a:xfrm>
          <a:off x="6064485" y="2748451"/>
          <a:ext cx="1274366" cy="74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Processes payment</a:t>
          </a:r>
        </a:p>
      </dsp:txBody>
      <dsp:txXfrm>
        <a:off x="6064485" y="2748451"/>
        <a:ext cx="1274366" cy="748353"/>
      </dsp:txXfrm>
    </dsp:sp>
    <dsp:sp modelId="{1ABBD4FB-83A4-439E-845C-B68909BAEE0D}">
      <dsp:nvSpPr>
        <dsp:cNvPr id="0" name=""/>
        <dsp:cNvSpPr/>
      </dsp:nvSpPr>
      <dsp:spPr>
        <a:xfrm rot="2700000">
          <a:off x="4608038" y="1357950"/>
          <a:ext cx="1365262" cy="1365262"/>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80D397-1BDF-4A52-BF2E-C1E58B5FF652}">
      <dsp:nvSpPr>
        <dsp:cNvPr id="0" name=""/>
        <dsp:cNvSpPr/>
      </dsp:nvSpPr>
      <dsp:spPr>
        <a:xfrm>
          <a:off x="4653920" y="1403617"/>
          <a:ext cx="1274366" cy="127416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CPA</a:t>
          </a:r>
          <a:endParaRPr lang="en-US" sz="1500" kern="1200" dirty="0"/>
        </a:p>
      </dsp:txBody>
      <dsp:txXfrm>
        <a:off x="4836096" y="1585675"/>
        <a:ext cx="910013" cy="910050"/>
      </dsp:txXfrm>
    </dsp:sp>
    <dsp:sp modelId="{8423A4A1-5239-4341-8357-0B32E1C98EB3}">
      <dsp:nvSpPr>
        <dsp:cNvPr id="0" name=""/>
        <dsp:cNvSpPr/>
      </dsp:nvSpPr>
      <dsp:spPr>
        <a:xfrm>
          <a:off x="4653920" y="2748451"/>
          <a:ext cx="1274366" cy="74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CPA releases funding to accounting and updates IDIS</a:t>
          </a:r>
        </a:p>
      </dsp:txBody>
      <dsp:txXfrm>
        <a:off x="4653920" y="2748451"/>
        <a:ext cx="1274366" cy="748353"/>
      </dsp:txXfrm>
    </dsp:sp>
    <dsp:sp modelId="{2E41A356-5BC5-46DC-A474-A0D00B97935A}">
      <dsp:nvSpPr>
        <dsp:cNvPr id="0" name=""/>
        <dsp:cNvSpPr/>
      </dsp:nvSpPr>
      <dsp:spPr>
        <a:xfrm rot="2700000">
          <a:off x="3197474" y="1357950"/>
          <a:ext cx="1365262" cy="1365262"/>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60BD28A-518A-4129-9674-841637FB61F1}">
      <dsp:nvSpPr>
        <dsp:cNvPr id="0" name=""/>
        <dsp:cNvSpPr/>
      </dsp:nvSpPr>
      <dsp:spPr>
        <a:xfrm>
          <a:off x="3243355" y="1403617"/>
          <a:ext cx="1274366" cy="127416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HCA </a:t>
          </a:r>
        </a:p>
      </dsp:txBody>
      <dsp:txXfrm>
        <a:off x="3424664" y="1585675"/>
        <a:ext cx="910013" cy="910050"/>
      </dsp:txXfrm>
    </dsp:sp>
    <dsp:sp modelId="{3C341D3B-EE5D-4236-A2FB-DDFED376D1A0}">
      <dsp:nvSpPr>
        <dsp:cNvPr id="0" name=""/>
        <dsp:cNvSpPr/>
      </dsp:nvSpPr>
      <dsp:spPr>
        <a:xfrm>
          <a:off x="3243355" y="2748451"/>
          <a:ext cx="1274366" cy="74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Draw is assigned to HCA Project Specialist </a:t>
          </a:r>
        </a:p>
        <a:p>
          <a:pPr marL="114300" lvl="1" indent="-114300" algn="l" defTabSz="622300">
            <a:lnSpc>
              <a:spcPct val="90000"/>
            </a:lnSpc>
            <a:spcBef>
              <a:spcPct val="0"/>
            </a:spcBef>
            <a:spcAft>
              <a:spcPct val="15000"/>
            </a:spcAft>
            <a:buChar char="•"/>
          </a:pPr>
          <a:r>
            <a:rPr lang="en-US" sz="1400" kern="1200" dirty="0"/>
            <a:t>Agency can begin tracking in Smart Sheets </a:t>
          </a:r>
        </a:p>
      </dsp:txBody>
      <dsp:txXfrm>
        <a:off x="3243355" y="2748451"/>
        <a:ext cx="1274366" cy="748353"/>
      </dsp:txXfrm>
    </dsp:sp>
    <dsp:sp modelId="{775C1754-86B9-4AF9-B3ED-E0B7C74E8B92}">
      <dsp:nvSpPr>
        <dsp:cNvPr id="0" name=""/>
        <dsp:cNvSpPr/>
      </dsp:nvSpPr>
      <dsp:spPr>
        <a:xfrm rot="2700000">
          <a:off x="1786909" y="1357950"/>
          <a:ext cx="1365262" cy="1365262"/>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A3C9837-4278-4DA7-AEDB-4850C2281D42}">
      <dsp:nvSpPr>
        <dsp:cNvPr id="0" name=""/>
        <dsp:cNvSpPr/>
      </dsp:nvSpPr>
      <dsp:spPr>
        <a:xfrm>
          <a:off x="1832791" y="1403617"/>
          <a:ext cx="1274366" cy="127416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KHC Inspection Review</a:t>
          </a:r>
        </a:p>
      </dsp:txBody>
      <dsp:txXfrm>
        <a:off x="2014099" y="1585675"/>
        <a:ext cx="910013" cy="910050"/>
      </dsp:txXfrm>
    </dsp:sp>
    <dsp:sp modelId="{C9602A08-B2DA-45B1-B162-84F4DE0A9CDA}">
      <dsp:nvSpPr>
        <dsp:cNvPr id="0" name=""/>
        <dsp:cNvSpPr/>
      </dsp:nvSpPr>
      <dsp:spPr>
        <a:xfrm>
          <a:off x="1832791" y="2748451"/>
          <a:ext cx="1274366" cy="74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Draw is assigned to KHC inspector team</a:t>
          </a:r>
        </a:p>
      </dsp:txBody>
      <dsp:txXfrm>
        <a:off x="1832791" y="2748451"/>
        <a:ext cx="1274366" cy="748353"/>
      </dsp:txXfrm>
    </dsp:sp>
    <dsp:sp modelId="{3AFD9001-B21C-425C-BF4C-AB48C78FB31A}">
      <dsp:nvSpPr>
        <dsp:cNvPr id="0" name=""/>
        <dsp:cNvSpPr/>
      </dsp:nvSpPr>
      <dsp:spPr>
        <a:xfrm rot="2700000">
          <a:off x="376344" y="1357950"/>
          <a:ext cx="1365262" cy="1365262"/>
        </a:xfrm>
        <a:prstGeom prst="teardrop">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F21F50-4320-4B81-9D4A-AEA5900C360C}">
      <dsp:nvSpPr>
        <dsp:cNvPr id="0" name=""/>
        <dsp:cNvSpPr/>
      </dsp:nvSpPr>
      <dsp:spPr>
        <a:xfrm>
          <a:off x="421358" y="1403617"/>
          <a:ext cx="1274366" cy="1274165"/>
        </a:xfrm>
        <a:prstGeom prst="ellips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Draw Received</a:t>
          </a:r>
        </a:p>
      </dsp:txBody>
      <dsp:txXfrm>
        <a:off x="603535" y="1585675"/>
        <a:ext cx="910013" cy="910050"/>
      </dsp:txXfrm>
    </dsp:sp>
    <dsp:sp modelId="{21FB5E49-340E-4640-B200-1F06694F7937}">
      <dsp:nvSpPr>
        <dsp:cNvPr id="0" name=""/>
        <dsp:cNvSpPr/>
      </dsp:nvSpPr>
      <dsp:spPr>
        <a:xfrm>
          <a:off x="421358" y="2748451"/>
          <a:ext cx="1274366" cy="74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Preparer submits to Signatory Authority </a:t>
          </a:r>
        </a:p>
        <a:p>
          <a:pPr marL="114300" lvl="1" indent="-114300" algn="l" defTabSz="622300">
            <a:lnSpc>
              <a:spcPct val="90000"/>
            </a:lnSpc>
            <a:spcBef>
              <a:spcPct val="0"/>
            </a:spcBef>
            <a:spcAft>
              <a:spcPct val="15000"/>
            </a:spcAft>
            <a:buChar char="•"/>
          </a:pPr>
          <a:r>
            <a:rPr lang="en-US" sz="1400" kern="1200" dirty="0"/>
            <a:t>Signatory Authority submits to KHC </a:t>
          </a:r>
        </a:p>
      </dsp:txBody>
      <dsp:txXfrm>
        <a:off x="421358" y="2748451"/>
        <a:ext cx="1274366" cy="748353"/>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49969-72A8-4198-8D08-D489DE87294E}" type="datetimeFigureOut">
              <a:rPr lang="en-US" smtClean="0"/>
              <a:t>5/6/2026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1ED7D-7EB3-4215-86AD-4D32A291B3C2}" type="slidenum">
              <a:rPr lang="en-US" smtClean="0"/>
              <a:t>‹#›</a:t>
            </a:fld>
            <a:endParaRPr lang="en-US"/>
          </a:p>
        </p:txBody>
      </p:sp>
    </p:spTree>
    <p:extLst>
      <p:ext uri="{BB962C8B-B14F-4D97-AF65-F5344CB8AC3E}">
        <p14:creationId xmlns:p14="http://schemas.microsoft.com/office/powerpoint/2010/main" val="393195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2</a:t>
            </a:fld>
            <a:endParaRPr lang="en-US"/>
          </a:p>
        </p:txBody>
      </p:sp>
    </p:spTree>
    <p:extLst>
      <p:ext uri="{BB962C8B-B14F-4D97-AF65-F5344CB8AC3E}">
        <p14:creationId xmlns:p14="http://schemas.microsoft.com/office/powerpoint/2010/main" val="3082616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often, the Signatory Authority Policy is included in your Bylaws. </a:t>
            </a:r>
          </a:p>
          <a:p>
            <a:r>
              <a:rPr lang="en-US"/>
              <a:t>ASF updates, if you have folks leaving their positions, we can update that ASF at any time. You would complete that in the Program Draw Funding System, which we will get into. </a:t>
            </a:r>
          </a:p>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12</a:t>
            </a:fld>
            <a:endParaRPr lang="en-US"/>
          </a:p>
        </p:txBody>
      </p:sp>
    </p:spTree>
    <p:extLst>
      <p:ext uri="{BB962C8B-B14F-4D97-AF65-F5344CB8AC3E}">
        <p14:creationId xmlns:p14="http://schemas.microsoft.com/office/powerpoint/2010/main" val="204596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Release of Funds normally happens within the month, as long as we have all of the documents. </a:t>
            </a:r>
          </a:p>
          <a:p>
            <a:endParaRPr lang="en-US"/>
          </a:p>
          <a:p>
            <a:r>
              <a:rPr lang="en-US"/>
              <a:t>Now what? </a:t>
            </a:r>
          </a:p>
          <a:p>
            <a:endParaRPr lang="en-US"/>
          </a:p>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14</a:t>
            </a:fld>
            <a:endParaRPr lang="en-US"/>
          </a:p>
        </p:txBody>
      </p:sp>
    </p:spTree>
    <p:extLst>
      <p:ext uri="{BB962C8B-B14F-4D97-AF65-F5344CB8AC3E}">
        <p14:creationId xmlns:p14="http://schemas.microsoft.com/office/powerpoint/2010/main" val="3842787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we’ve got our ROF for the project, we’ve identified a property that would be perfect for HOME, and I’ve got a client who wants to build. </a:t>
            </a:r>
          </a:p>
          <a:p>
            <a:r>
              <a:rPr lang="en-US"/>
              <a:t>I’m going to first go to my handy dandy developer dashboard</a:t>
            </a:r>
          </a:p>
        </p:txBody>
      </p:sp>
      <p:sp>
        <p:nvSpPr>
          <p:cNvPr id="4" name="Slide Number Placeholder 3"/>
          <p:cNvSpPr>
            <a:spLocks noGrp="1"/>
          </p:cNvSpPr>
          <p:nvPr>
            <p:ph type="sldNum" sz="quarter" idx="5"/>
          </p:nvPr>
        </p:nvSpPr>
        <p:spPr/>
        <p:txBody>
          <a:bodyPr/>
          <a:lstStyle/>
          <a:p>
            <a:fld id="{3C51ED7D-7EB3-4215-86AD-4D32A291B3C2}" type="slidenum">
              <a:rPr lang="en-US" smtClean="0"/>
              <a:t>17</a:t>
            </a:fld>
            <a:endParaRPr lang="en-US"/>
          </a:p>
        </p:txBody>
      </p:sp>
    </p:spTree>
    <p:extLst>
      <p:ext uri="{BB962C8B-B14F-4D97-AF65-F5344CB8AC3E}">
        <p14:creationId xmlns:p14="http://schemas.microsoft.com/office/powerpoint/2010/main" val="866295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26</a:t>
            </a:fld>
            <a:endParaRPr lang="en-US"/>
          </a:p>
        </p:txBody>
      </p:sp>
    </p:spTree>
    <p:extLst>
      <p:ext uri="{BB962C8B-B14F-4D97-AF65-F5344CB8AC3E}">
        <p14:creationId xmlns:p14="http://schemas.microsoft.com/office/powerpoint/2010/main" val="2701521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34</a:t>
            </a:fld>
            <a:endParaRPr lang="en-US"/>
          </a:p>
        </p:txBody>
      </p:sp>
    </p:spTree>
    <p:extLst>
      <p:ext uri="{BB962C8B-B14F-4D97-AF65-F5344CB8AC3E}">
        <p14:creationId xmlns:p14="http://schemas.microsoft.com/office/powerpoint/2010/main" val="2333745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You’ve now heard who we are, so let’s dive into what do we do? </a:t>
            </a:r>
          </a:p>
          <a:p>
            <a:pPr marL="171450" indent="-171450">
              <a:buFontTx/>
              <a:buChar char="-"/>
            </a:pPr>
            <a:r>
              <a:rPr lang="en-US"/>
              <a:t>Provide developers, like you with the funding to provide safe, affordable housing across the commonwealth. </a:t>
            </a:r>
          </a:p>
          <a:p>
            <a:pPr marL="171450" indent="-171450">
              <a:buFontTx/>
              <a:buChar char="-"/>
            </a:pPr>
            <a:r>
              <a:rPr lang="en-US"/>
              <a:t>How do we do that? </a:t>
            </a:r>
          </a:p>
        </p:txBody>
      </p:sp>
      <p:sp>
        <p:nvSpPr>
          <p:cNvPr id="4" name="Slide Number Placeholder 3"/>
          <p:cNvSpPr>
            <a:spLocks noGrp="1"/>
          </p:cNvSpPr>
          <p:nvPr>
            <p:ph type="sldNum" sz="quarter" idx="5"/>
          </p:nvPr>
        </p:nvSpPr>
        <p:spPr/>
        <p:txBody>
          <a:bodyPr/>
          <a:lstStyle/>
          <a:p>
            <a:fld id="{3C51ED7D-7EB3-4215-86AD-4D32A291B3C2}" type="slidenum">
              <a:rPr lang="en-US" smtClean="0"/>
              <a:t>3</a:t>
            </a:fld>
            <a:endParaRPr lang="en-US"/>
          </a:p>
        </p:txBody>
      </p:sp>
    </p:spTree>
    <p:extLst>
      <p:ext uri="{BB962C8B-B14F-4D97-AF65-F5344CB8AC3E}">
        <p14:creationId xmlns:p14="http://schemas.microsoft.com/office/powerpoint/2010/main" val="2127732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Define HOME, where to find regs. Hud exchange trainings. Congressionally appropriated each year with the passing budget. </a:t>
            </a:r>
          </a:p>
          <a:p>
            <a:r>
              <a:rPr lang="en-US"/>
              <a:t>AHTF- define, originated in 1992, $6 of every recording fee from the state funds this bucket. </a:t>
            </a:r>
          </a:p>
          <a:p>
            <a:r>
              <a:rPr lang="en-US"/>
              <a:t>RHTF- define, no a promised set of funds but a crucial one, since it has helped to address the affordable housing supply gap that only widened with both the Eastern KY floods and the WKY tornado. </a:t>
            </a:r>
          </a:p>
          <a:p>
            <a:r>
              <a:rPr lang="en-US"/>
              <a:t>RH23 and RH25 have very different purposes...</a:t>
            </a:r>
          </a:p>
          <a:p>
            <a:r>
              <a:rPr lang="en-US"/>
              <a:t>Take a deeper dive into these buckets: </a:t>
            </a:r>
          </a:p>
        </p:txBody>
      </p:sp>
      <p:sp>
        <p:nvSpPr>
          <p:cNvPr id="4" name="Slide Number Placeholder 3"/>
          <p:cNvSpPr>
            <a:spLocks noGrp="1"/>
          </p:cNvSpPr>
          <p:nvPr>
            <p:ph type="sldNum" sz="quarter" idx="5"/>
          </p:nvPr>
        </p:nvSpPr>
        <p:spPr/>
        <p:txBody>
          <a:bodyPr/>
          <a:lstStyle/>
          <a:p>
            <a:fld id="{3C51ED7D-7EB3-4215-86AD-4D32A291B3C2}" type="slidenum">
              <a:rPr lang="en-US" smtClean="0"/>
              <a:t>4</a:t>
            </a:fld>
            <a:endParaRPr lang="en-US"/>
          </a:p>
        </p:txBody>
      </p:sp>
    </p:spTree>
    <p:extLst>
      <p:ext uri="{BB962C8B-B14F-4D97-AF65-F5344CB8AC3E}">
        <p14:creationId xmlns:p14="http://schemas.microsoft.com/office/powerpoint/2010/main" val="238189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TT- Drop Link to updates Crosswalk in the Chat. </a:t>
            </a:r>
          </a:p>
          <a:p>
            <a:r>
              <a:rPr lang="en-US"/>
              <a:t>Differences only here: </a:t>
            </a:r>
          </a:p>
          <a:p>
            <a:r>
              <a:rPr lang="en-US"/>
              <a:t>AMI- AHTF 60%, HOME 80% RHTF120% </a:t>
            </a:r>
          </a:p>
          <a:p>
            <a:r>
              <a:rPr lang="en-US"/>
              <a:t>Legal Documents- AHTF and RHTF Home Repair we just need a deed restriction. RHTF and AHTF Home buyer activities, we have a Deed restriction, a Mortgage and a Note, HOME docs include that Note, mortgage, mortgage assignment, and first allonge. No deed restriction for HOME. Mail originals of Note and assignment to KHC. </a:t>
            </a:r>
          </a:p>
          <a:p>
            <a:r>
              <a:rPr lang="en-US"/>
              <a:t>Affordability- with the 2026 policy manual we have updated the affordability chart.</a:t>
            </a:r>
          </a:p>
          <a:p>
            <a:r>
              <a:rPr lang="en-US"/>
              <a:t>Developer Fees,</a:t>
            </a:r>
          </a:p>
          <a:p>
            <a:r>
              <a:rPr lang="en-US"/>
              <a:t>HR admin fees </a:t>
            </a:r>
          </a:p>
          <a:p>
            <a:r>
              <a:rPr lang="en-US"/>
              <a:t>Radon Requirements have been included in the new Minimum Design Standards and must be included in each </a:t>
            </a:r>
            <a:r>
              <a:rPr lang="en-US" err="1"/>
              <a:t>houseplan</a:t>
            </a:r>
            <a:r>
              <a:rPr lang="en-US"/>
              <a:t> approval. The only activity that does not require radon compliance is HR. </a:t>
            </a:r>
          </a:p>
          <a:p>
            <a:endParaRPr lang="en-US"/>
          </a:p>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5</a:t>
            </a:fld>
            <a:endParaRPr lang="en-US"/>
          </a:p>
        </p:txBody>
      </p:sp>
    </p:spTree>
    <p:extLst>
      <p:ext uri="{BB962C8B-B14F-4D97-AF65-F5344CB8AC3E}">
        <p14:creationId xmlns:p14="http://schemas.microsoft.com/office/powerpoint/2010/main" val="2827591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As all of you have completed the application process at this point, we will only spend a minute on this. </a:t>
            </a:r>
          </a:p>
          <a:p>
            <a:r>
              <a:rPr lang="en-US"/>
              <a:t>We do have a training available on the Partner Agency Portal from 2024. </a:t>
            </a:r>
          </a:p>
          <a:p>
            <a:r>
              <a:rPr lang="en-US"/>
              <a:t>https://wapps.kyhousing.org/UFA/User/Login </a:t>
            </a:r>
          </a:p>
        </p:txBody>
      </p:sp>
      <p:sp>
        <p:nvSpPr>
          <p:cNvPr id="4" name="Slide Number Placeholder 3"/>
          <p:cNvSpPr>
            <a:spLocks noGrp="1"/>
          </p:cNvSpPr>
          <p:nvPr>
            <p:ph type="sldNum" sz="quarter" idx="5"/>
          </p:nvPr>
        </p:nvSpPr>
        <p:spPr/>
        <p:txBody>
          <a:bodyPr/>
          <a:lstStyle/>
          <a:p>
            <a:fld id="{3C51ED7D-7EB3-4215-86AD-4D32A291B3C2}" type="slidenum">
              <a:rPr lang="en-US" smtClean="0"/>
              <a:t>6</a:t>
            </a:fld>
            <a:endParaRPr lang="en-US"/>
          </a:p>
        </p:txBody>
      </p:sp>
    </p:spTree>
    <p:extLst>
      <p:ext uri="{BB962C8B-B14F-4D97-AF65-F5344CB8AC3E}">
        <p14:creationId xmlns:p14="http://schemas.microsoft.com/office/powerpoint/2010/main" val="29737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7</a:t>
            </a:fld>
            <a:endParaRPr lang="en-US"/>
          </a:p>
        </p:txBody>
      </p:sp>
    </p:spTree>
    <p:extLst>
      <p:ext uri="{BB962C8B-B14F-4D97-AF65-F5344CB8AC3E}">
        <p14:creationId xmlns:p14="http://schemas.microsoft.com/office/powerpoint/2010/main" val="1628514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select no, and explain why you did not meet the threshold, this is a 15-point deduction. If you answer yes but you only met the requirement for the application in which you are applying, this will result in the scoring committee not being able to complete scoring. The scorecard is a hard stop. </a:t>
            </a:r>
          </a:p>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8</a:t>
            </a:fld>
            <a:endParaRPr lang="en-US"/>
          </a:p>
        </p:txBody>
      </p:sp>
    </p:spTree>
    <p:extLst>
      <p:ext uri="{BB962C8B-B14F-4D97-AF65-F5344CB8AC3E}">
        <p14:creationId xmlns:p14="http://schemas.microsoft.com/office/powerpoint/2010/main" val="164309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You’ve completed your application, you were awarded funding, and now you’ve been asked to do Technical submission. </a:t>
            </a:r>
          </a:p>
          <a:p>
            <a:r>
              <a:rPr lang="en-US"/>
              <a:t>What are these documents and why do we need them??</a:t>
            </a:r>
          </a:p>
        </p:txBody>
      </p:sp>
      <p:sp>
        <p:nvSpPr>
          <p:cNvPr id="4" name="Slide Number Placeholder 3"/>
          <p:cNvSpPr>
            <a:spLocks noGrp="1"/>
          </p:cNvSpPr>
          <p:nvPr>
            <p:ph type="sldNum" sz="quarter" idx="5"/>
          </p:nvPr>
        </p:nvSpPr>
        <p:spPr/>
        <p:txBody>
          <a:bodyPr/>
          <a:lstStyle/>
          <a:p>
            <a:fld id="{3C51ED7D-7EB3-4215-86AD-4D32A291B3C2}" type="slidenum">
              <a:rPr lang="en-US" smtClean="0"/>
              <a:t>10</a:t>
            </a:fld>
            <a:endParaRPr lang="en-US"/>
          </a:p>
        </p:txBody>
      </p:sp>
    </p:spTree>
    <p:extLst>
      <p:ext uri="{BB962C8B-B14F-4D97-AF65-F5344CB8AC3E}">
        <p14:creationId xmlns:p14="http://schemas.microsoft.com/office/powerpoint/2010/main" val="334104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51ED7D-7EB3-4215-86AD-4D32A291B3C2}" type="slidenum">
              <a:rPr lang="en-US" smtClean="0"/>
              <a:t>11</a:t>
            </a:fld>
            <a:endParaRPr lang="en-US"/>
          </a:p>
        </p:txBody>
      </p:sp>
    </p:spTree>
    <p:extLst>
      <p:ext uri="{BB962C8B-B14F-4D97-AF65-F5344CB8AC3E}">
        <p14:creationId xmlns:p14="http://schemas.microsoft.com/office/powerpoint/2010/main" val="49581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rst P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DB945EF-F612-876C-E027-13F300ED1F19}"/>
              </a:ext>
            </a:extLst>
          </p:cNvPr>
          <p:cNvSpPr>
            <a:spLocks noGrp="1"/>
          </p:cNvSpPr>
          <p:nvPr>
            <p:ph type="ftr" sz="quarter" idx="10"/>
          </p:nvPr>
        </p:nvSpPr>
        <p:spPr/>
        <p:txBody>
          <a:bodyPr/>
          <a:lstStyle>
            <a:lvl1pPr>
              <a:defRPr>
                <a:solidFill>
                  <a:schemeClr val="bg1"/>
                </a:solidFill>
              </a:defRPr>
            </a:lvl1pPr>
          </a:lstStyle>
          <a:p>
            <a:pPr>
              <a:defRPr/>
            </a:pPr>
            <a:endParaRPr lang="en-US"/>
          </a:p>
        </p:txBody>
      </p:sp>
      <p:sp>
        <p:nvSpPr>
          <p:cNvPr id="3" name="Slide Number Placeholder 4">
            <a:extLst>
              <a:ext uri="{FF2B5EF4-FFF2-40B4-BE49-F238E27FC236}">
                <a16:creationId xmlns:a16="http://schemas.microsoft.com/office/drawing/2014/main" id="{FDC70B8A-2972-CD03-F1B0-B5D5C93412DC}"/>
              </a:ext>
            </a:extLst>
          </p:cNvPr>
          <p:cNvSpPr>
            <a:spLocks noGrp="1"/>
          </p:cNvSpPr>
          <p:nvPr>
            <p:ph type="sldNum" sz="quarter" idx="11"/>
          </p:nvPr>
        </p:nvSpPr>
        <p:spPr/>
        <p:txBody>
          <a:bodyPr/>
          <a:lstStyle>
            <a:lvl1pPr>
              <a:defRPr>
                <a:solidFill>
                  <a:schemeClr val="bg1"/>
                </a:solidFill>
              </a:defRPr>
            </a:lvl1pPr>
          </a:lstStyle>
          <a:p>
            <a:pPr>
              <a:defRPr/>
            </a:pPr>
            <a:fld id="{2C989BA1-00E6-46B5-8C36-811015ABC30F}" type="slidenum">
              <a:rPr lang="en-US" altLang="en-US"/>
              <a:pPr>
                <a:defRPr/>
              </a:pPr>
              <a:t>‹#›</a:t>
            </a:fld>
            <a:endParaRPr lang="en-US" altLang="en-US"/>
          </a:p>
        </p:txBody>
      </p:sp>
    </p:spTree>
    <p:extLst>
      <p:ext uri="{BB962C8B-B14F-4D97-AF65-F5344CB8AC3E}">
        <p14:creationId xmlns:p14="http://schemas.microsoft.com/office/powerpoint/2010/main" val="1996013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P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DB945EF-F612-876C-E027-13F300ED1F19}"/>
              </a:ext>
            </a:extLst>
          </p:cNvPr>
          <p:cNvSpPr>
            <a:spLocks noGrp="1"/>
          </p:cNvSpPr>
          <p:nvPr>
            <p:ph type="ftr" sz="quarter" idx="10"/>
          </p:nvPr>
        </p:nvSpPr>
        <p:spPr/>
        <p:txBody>
          <a:bodyPr/>
          <a:lstStyle>
            <a:lvl1pPr>
              <a:defRPr>
                <a:solidFill>
                  <a:schemeClr val="bg1"/>
                </a:solidFill>
              </a:defRPr>
            </a:lvl1pPr>
          </a:lstStyle>
          <a:p>
            <a:pPr>
              <a:defRPr/>
            </a:pPr>
            <a:endParaRPr lang="en-US"/>
          </a:p>
        </p:txBody>
      </p:sp>
      <p:sp>
        <p:nvSpPr>
          <p:cNvPr id="3" name="Slide Number Placeholder 4">
            <a:extLst>
              <a:ext uri="{FF2B5EF4-FFF2-40B4-BE49-F238E27FC236}">
                <a16:creationId xmlns:a16="http://schemas.microsoft.com/office/drawing/2014/main" id="{FDC70B8A-2972-CD03-F1B0-B5D5C93412DC}"/>
              </a:ext>
            </a:extLst>
          </p:cNvPr>
          <p:cNvSpPr>
            <a:spLocks noGrp="1"/>
          </p:cNvSpPr>
          <p:nvPr>
            <p:ph type="sldNum" sz="quarter" idx="11"/>
          </p:nvPr>
        </p:nvSpPr>
        <p:spPr/>
        <p:txBody>
          <a:bodyPr/>
          <a:lstStyle>
            <a:lvl1pPr>
              <a:defRPr>
                <a:solidFill>
                  <a:schemeClr val="bg1"/>
                </a:solidFill>
              </a:defRPr>
            </a:lvl1pPr>
          </a:lstStyle>
          <a:p>
            <a:pPr>
              <a:defRPr/>
            </a:pPr>
            <a:fld id="{2C989BA1-00E6-46B5-8C36-811015ABC30F}" type="slidenum">
              <a:rPr lang="en-US" altLang="en-US"/>
              <a:pPr>
                <a:defRPr/>
              </a:pPr>
              <a:t>‹#›</a:t>
            </a:fld>
            <a:endParaRPr lang="en-US" altLang="en-US"/>
          </a:p>
        </p:txBody>
      </p:sp>
    </p:spTree>
    <p:extLst>
      <p:ext uri="{BB962C8B-B14F-4D97-AF65-F5344CB8AC3E}">
        <p14:creationId xmlns:p14="http://schemas.microsoft.com/office/powerpoint/2010/main" val="1694889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F20A836-6A9D-2C17-866E-97AAD65F1FBF}"/>
              </a:ext>
            </a:extLst>
          </p:cNvPr>
          <p:cNvCxnSpPr/>
          <p:nvPr userDrawn="1"/>
        </p:nvCxnSpPr>
        <p:spPr>
          <a:xfrm>
            <a:off x="2400300" y="3733800"/>
            <a:ext cx="4343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2130425"/>
            <a:ext cx="7772400" cy="1470025"/>
          </a:xfrm>
        </p:spPr>
        <p:txBody>
          <a:bodyPr/>
          <a:lstStyle>
            <a:lvl1pPr>
              <a:defRPr b="1">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6764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a:extLst>
              <a:ext uri="{FF2B5EF4-FFF2-40B4-BE49-F238E27FC236}">
                <a16:creationId xmlns:a16="http://schemas.microsoft.com/office/drawing/2014/main" id="{30631EBE-D0F2-1402-DEEA-FA72F7BC111F}"/>
              </a:ext>
            </a:extLst>
          </p:cNvPr>
          <p:cNvSpPr>
            <a:spLocks noGrp="1"/>
          </p:cNvSpPr>
          <p:nvPr>
            <p:ph type="ftr" sz="quarter" idx="10"/>
          </p:nvPr>
        </p:nvSpPr>
        <p:spPr/>
        <p:txBody>
          <a:bodyPr/>
          <a:lstStyle>
            <a:lvl1pPr>
              <a:defRPr>
                <a:solidFill>
                  <a:schemeClr val="bg1"/>
                </a:solidFill>
              </a:defRPr>
            </a:lvl1pPr>
          </a:lstStyle>
          <a:p>
            <a:pPr>
              <a:defRPr/>
            </a:pPr>
            <a:endParaRPr lang="en-US"/>
          </a:p>
        </p:txBody>
      </p:sp>
      <p:sp>
        <p:nvSpPr>
          <p:cNvPr id="6" name="Slide Number Placeholder 5">
            <a:extLst>
              <a:ext uri="{FF2B5EF4-FFF2-40B4-BE49-F238E27FC236}">
                <a16:creationId xmlns:a16="http://schemas.microsoft.com/office/drawing/2014/main" id="{CB8E8B00-11BC-4BCA-D309-7767618964A3}"/>
              </a:ext>
            </a:extLst>
          </p:cNvPr>
          <p:cNvSpPr>
            <a:spLocks noGrp="1"/>
          </p:cNvSpPr>
          <p:nvPr>
            <p:ph type="sldNum" sz="quarter" idx="11"/>
          </p:nvPr>
        </p:nvSpPr>
        <p:spPr/>
        <p:txBody>
          <a:bodyPr/>
          <a:lstStyle>
            <a:lvl1pPr>
              <a:defRPr>
                <a:solidFill>
                  <a:schemeClr val="bg1"/>
                </a:solidFill>
              </a:defRPr>
            </a:lvl1pPr>
          </a:lstStyle>
          <a:p>
            <a:pPr>
              <a:defRPr/>
            </a:pPr>
            <a:fld id="{796898E2-527A-440A-9784-16E34F7F172B}" type="slidenum">
              <a:rPr lang="en-US" altLang="en-US"/>
              <a:pPr>
                <a:defRPr/>
              </a:pPr>
              <a:t>‹#›</a:t>
            </a:fld>
            <a:endParaRPr lang="en-US" altLang="en-US"/>
          </a:p>
        </p:txBody>
      </p:sp>
    </p:spTree>
    <p:extLst>
      <p:ext uri="{BB962C8B-B14F-4D97-AF65-F5344CB8AC3E}">
        <p14:creationId xmlns:p14="http://schemas.microsoft.com/office/powerpoint/2010/main" val="3272090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C20235B-BCB3-41C4-30A2-C9B16DAAA38E}"/>
              </a:ext>
            </a:extLst>
          </p:cNvPr>
          <p:cNvCxnSpPr/>
          <p:nvPr userDrawn="1"/>
        </p:nvCxnSpPr>
        <p:spPr>
          <a:xfrm>
            <a:off x="2400300" y="1524000"/>
            <a:ext cx="4343400" cy="0"/>
          </a:xfrm>
          <a:prstGeom prst="line">
            <a:avLst/>
          </a:prstGeom>
          <a:ln w="12700">
            <a:solidFill>
              <a:srgbClr val="1536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5983336-F2E3-2E66-4D22-3CA1CEC44720}"/>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BB59F2-0085-920C-8E36-6D1DFA249444}"/>
              </a:ext>
            </a:extLst>
          </p:cNvPr>
          <p:cNvSpPr>
            <a:spLocks noGrp="1"/>
          </p:cNvSpPr>
          <p:nvPr>
            <p:ph type="sldNum" sz="quarter" idx="11"/>
          </p:nvPr>
        </p:nvSpPr>
        <p:spPr/>
        <p:txBody>
          <a:bodyPr/>
          <a:lstStyle>
            <a:lvl1pPr>
              <a:defRPr/>
            </a:lvl1pPr>
          </a:lstStyle>
          <a:p>
            <a:pPr>
              <a:defRPr/>
            </a:pPr>
            <a:fld id="{25880D81-D323-48AD-8134-AA9B975CA581}" type="slidenum">
              <a:rPr lang="en-US" altLang="en-US"/>
              <a:pPr>
                <a:defRPr/>
              </a:pPr>
              <a:t>‹#›</a:t>
            </a:fld>
            <a:endParaRPr lang="en-US" altLang="en-US"/>
          </a:p>
        </p:txBody>
      </p:sp>
    </p:spTree>
    <p:extLst>
      <p:ext uri="{BB962C8B-B14F-4D97-AF65-F5344CB8AC3E}">
        <p14:creationId xmlns:p14="http://schemas.microsoft.com/office/powerpoint/2010/main" val="1591261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0F36B2A-2BB9-D328-2BFE-D88AAA643ED9}"/>
              </a:ext>
            </a:extLst>
          </p:cNvPr>
          <p:cNvCxnSpPr/>
          <p:nvPr userDrawn="1"/>
        </p:nvCxnSpPr>
        <p:spPr>
          <a:xfrm>
            <a:off x="2400300" y="3581400"/>
            <a:ext cx="4343400" cy="0"/>
          </a:xfrm>
          <a:prstGeom prst="line">
            <a:avLst/>
          </a:prstGeom>
          <a:ln w="12700">
            <a:solidFill>
              <a:srgbClr val="1536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355758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05740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F1B5A613-49DB-883C-1ACA-7D07FFE61C06}"/>
              </a:ext>
            </a:extLst>
          </p:cNvPr>
          <p:cNvSpPr>
            <a:spLocks noGrp="1"/>
          </p:cNvSpPr>
          <p:nvPr>
            <p:ph type="ftr" sz="quarter" idx="10"/>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52848B-0495-1CA8-3259-CC99078058DF}"/>
              </a:ext>
            </a:extLst>
          </p:cNvPr>
          <p:cNvSpPr>
            <a:spLocks noGrp="1"/>
          </p:cNvSpPr>
          <p:nvPr>
            <p:ph type="sldNum" sz="quarter" idx="11"/>
          </p:nvPr>
        </p:nvSpPr>
        <p:spPr/>
        <p:txBody>
          <a:bodyPr/>
          <a:lstStyle>
            <a:lvl1pPr>
              <a:defRPr/>
            </a:lvl1pPr>
          </a:lstStyle>
          <a:p>
            <a:pPr>
              <a:defRPr/>
            </a:pPr>
            <a:fld id="{C3D1D6A2-B7B9-4039-8ADE-9C7BB6CA54C6}" type="slidenum">
              <a:rPr lang="en-US" altLang="en-US"/>
              <a:pPr>
                <a:defRPr/>
              </a:pPr>
              <a:t>‹#›</a:t>
            </a:fld>
            <a:endParaRPr lang="en-US" altLang="en-US"/>
          </a:p>
        </p:txBody>
      </p:sp>
    </p:spTree>
    <p:extLst>
      <p:ext uri="{BB962C8B-B14F-4D97-AF65-F5344CB8AC3E}">
        <p14:creationId xmlns:p14="http://schemas.microsoft.com/office/powerpoint/2010/main" val="215233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4131726-5D53-2FEF-1F9E-85A0EDBB79F7}"/>
              </a:ext>
            </a:extLst>
          </p:cNvPr>
          <p:cNvCxnSpPr/>
          <p:nvPr userDrawn="1"/>
        </p:nvCxnSpPr>
        <p:spPr>
          <a:xfrm>
            <a:off x="2400300" y="1524000"/>
            <a:ext cx="4343400" cy="0"/>
          </a:xfrm>
          <a:prstGeom prst="line">
            <a:avLst/>
          </a:prstGeom>
          <a:ln w="12700">
            <a:solidFill>
              <a:srgbClr val="1536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A55D18D-802C-2386-3972-DBA7A82DF4F8}"/>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587D736-F2AE-465D-579B-52305BDAD05B}"/>
              </a:ext>
            </a:extLst>
          </p:cNvPr>
          <p:cNvSpPr>
            <a:spLocks noGrp="1"/>
          </p:cNvSpPr>
          <p:nvPr>
            <p:ph type="sldNum" sz="quarter" idx="11"/>
          </p:nvPr>
        </p:nvSpPr>
        <p:spPr/>
        <p:txBody>
          <a:bodyPr/>
          <a:lstStyle>
            <a:lvl1pPr>
              <a:defRPr/>
            </a:lvl1pPr>
          </a:lstStyle>
          <a:p>
            <a:pPr>
              <a:defRPr/>
            </a:pPr>
            <a:fld id="{E6FDD197-DA77-46AB-B080-B767E80B0348}" type="slidenum">
              <a:rPr lang="en-US" altLang="en-US"/>
              <a:pPr>
                <a:defRPr/>
              </a:pPr>
              <a:t>‹#›</a:t>
            </a:fld>
            <a:endParaRPr lang="en-US" altLang="en-US"/>
          </a:p>
        </p:txBody>
      </p:sp>
    </p:spTree>
    <p:extLst>
      <p:ext uri="{BB962C8B-B14F-4D97-AF65-F5344CB8AC3E}">
        <p14:creationId xmlns:p14="http://schemas.microsoft.com/office/powerpoint/2010/main" val="804502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F43CF3D-E7DA-9C89-74B6-4893F7FE583E}"/>
              </a:ext>
            </a:extLst>
          </p:cNvPr>
          <p:cNvCxnSpPr/>
          <p:nvPr userDrawn="1"/>
        </p:nvCxnSpPr>
        <p:spPr>
          <a:xfrm>
            <a:off x="2400300" y="1524000"/>
            <a:ext cx="4343400" cy="0"/>
          </a:xfrm>
          <a:prstGeom prst="line">
            <a:avLst/>
          </a:prstGeom>
          <a:ln w="12700">
            <a:solidFill>
              <a:srgbClr val="1536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3063D13-57C3-FDEF-CA48-57829E2EA11E}"/>
              </a:ext>
            </a:extLst>
          </p:cNvPr>
          <p:cNvSpPr>
            <a:spLocks noGrp="1"/>
          </p:cNvSpPr>
          <p:nvPr>
            <p:ph type="ftr" sz="quarter" idx="10"/>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4CC93EA2-2D80-F04A-E993-7A26A8ABE85B}"/>
              </a:ext>
            </a:extLst>
          </p:cNvPr>
          <p:cNvSpPr>
            <a:spLocks noGrp="1"/>
          </p:cNvSpPr>
          <p:nvPr>
            <p:ph type="sldNum" sz="quarter" idx="11"/>
          </p:nvPr>
        </p:nvSpPr>
        <p:spPr/>
        <p:txBody>
          <a:bodyPr/>
          <a:lstStyle>
            <a:lvl1pPr>
              <a:defRPr/>
            </a:lvl1pPr>
          </a:lstStyle>
          <a:p>
            <a:pPr>
              <a:defRPr/>
            </a:pPr>
            <a:fld id="{B7CB9FAE-9363-4BD3-82F4-5A7E86731165}" type="slidenum">
              <a:rPr lang="en-US" altLang="en-US"/>
              <a:pPr>
                <a:defRPr/>
              </a:pPr>
              <a:t>‹#›</a:t>
            </a:fld>
            <a:endParaRPr lang="en-US" altLang="en-US"/>
          </a:p>
        </p:txBody>
      </p:sp>
    </p:spTree>
    <p:extLst>
      <p:ext uri="{BB962C8B-B14F-4D97-AF65-F5344CB8AC3E}">
        <p14:creationId xmlns:p14="http://schemas.microsoft.com/office/powerpoint/2010/main" val="4099828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D01924D-8762-015F-1DB9-C03452E46003}"/>
              </a:ext>
            </a:extLst>
          </p:cNvPr>
          <p:cNvCxnSpPr/>
          <p:nvPr userDrawn="1"/>
        </p:nvCxnSpPr>
        <p:spPr>
          <a:xfrm>
            <a:off x="2400300" y="1524000"/>
            <a:ext cx="4343400" cy="0"/>
          </a:xfrm>
          <a:prstGeom prst="line">
            <a:avLst/>
          </a:prstGeom>
          <a:ln w="12700">
            <a:solidFill>
              <a:srgbClr val="1536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F9A2170D-F8A6-1F0B-78AC-1142D1458F94}"/>
              </a:ext>
            </a:extLst>
          </p:cNvPr>
          <p:cNvSpPr>
            <a:spLocks noGrp="1"/>
          </p:cNvSpPr>
          <p:nvPr>
            <p:ph type="ftr" sz="quarter" idx="10"/>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AB15D5A-3769-73F2-0954-F6D2F9E6B087}"/>
              </a:ext>
            </a:extLst>
          </p:cNvPr>
          <p:cNvSpPr>
            <a:spLocks noGrp="1"/>
          </p:cNvSpPr>
          <p:nvPr>
            <p:ph type="sldNum" sz="quarter" idx="11"/>
          </p:nvPr>
        </p:nvSpPr>
        <p:spPr/>
        <p:txBody>
          <a:bodyPr/>
          <a:lstStyle>
            <a:lvl1pPr>
              <a:defRPr/>
            </a:lvl1pPr>
          </a:lstStyle>
          <a:p>
            <a:pPr>
              <a:defRPr/>
            </a:pPr>
            <a:fld id="{B37BF34B-2BEA-4D70-8517-FCA09DF8BC1F}" type="slidenum">
              <a:rPr lang="en-US" altLang="en-US"/>
              <a:pPr>
                <a:defRPr/>
              </a:pPr>
              <a:t>‹#›</a:t>
            </a:fld>
            <a:endParaRPr lang="en-US" altLang="en-US"/>
          </a:p>
        </p:txBody>
      </p:sp>
    </p:spTree>
    <p:extLst>
      <p:ext uri="{BB962C8B-B14F-4D97-AF65-F5344CB8AC3E}">
        <p14:creationId xmlns:p14="http://schemas.microsoft.com/office/powerpoint/2010/main" val="62687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0F692413-8672-3576-F1DE-E577195AEE4E}"/>
              </a:ext>
            </a:extLst>
          </p:cNvPr>
          <p:cNvSpPr>
            <a:spLocks noGrp="1"/>
          </p:cNvSpPr>
          <p:nvPr>
            <p:ph type="ftr" sz="quarter" idx="10"/>
          </p:nvPr>
        </p:nvSpPr>
        <p:spPr/>
        <p:txBody>
          <a:bodyPr/>
          <a:lstStyle>
            <a:lvl1pPr>
              <a:defRPr/>
            </a:lvl1pPr>
          </a:lstStyle>
          <a:p>
            <a:pPr>
              <a:defRPr/>
            </a:pPr>
            <a:endParaRPr lang="en-US"/>
          </a:p>
        </p:txBody>
      </p:sp>
      <p:sp>
        <p:nvSpPr>
          <p:cNvPr id="3" name="Slide Number Placeholder 3">
            <a:extLst>
              <a:ext uri="{FF2B5EF4-FFF2-40B4-BE49-F238E27FC236}">
                <a16:creationId xmlns:a16="http://schemas.microsoft.com/office/drawing/2014/main" id="{B336D49D-6CE6-194F-7753-FDC29039BDC7}"/>
              </a:ext>
            </a:extLst>
          </p:cNvPr>
          <p:cNvSpPr>
            <a:spLocks noGrp="1"/>
          </p:cNvSpPr>
          <p:nvPr>
            <p:ph type="sldNum" sz="quarter" idx="11"/>
          </p:nvPr>
        </p:nvSpPr>
        <p:spPr/>
        <p:txBody>
          <a:bodyPr/>
          <a:lstStyle>
            <a:lvl1pPr>
              <a:defRPr/>
            </a:lvl1pPr>
          </a:lstStyle>
          <a:p>
            <a:pPr>
              <a:defRPr/>
            </a:pPr>
            <a:fld id="{9FA021FD-1E9C-4674-982C-C93A0BFE202A}" type="slidenum">
              <a:rPr lang="en-US" altLang="en-US"/>
              <a:pPr>
                <a:defRPr/>
              </a:pPr>
              <a:t>‹#›</a:t>
            </a:fld>
            <a:endParaRPr lang="en-US" altLang="en-US"/>
          </a:p>
        </p:txBody>
      </p:sp>
    </p:spTree>
    <p:extLst>
      <p:ext uri="{BB962C8B-B14F-4D97-AF65-F5344CB8AC3E}">
        <p14:creationId xmlns:p14="http://schemas.microsoft.com/office/powerpoint/2010/main" val="18315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0BCB39C-B21F-FBEB-BA9C-5A81D5725C0E}"/>
              </a:ext>
            </a:extLst>
          </p:cNvPr>
          <p:cNvCxnSpPr/>
          <p:nvPr userDrawn="1"/>
        </p:nvCxnSpPr>
        <p:spPr>
          <a:xfrm>
            <a:off x="762000" y="1447800"/>
            <a:ext cx="2438400" cy="0"/>
          </a:xfrm>
          <a:prstGeom prst="line">
            <a:avLst/>
          </a:prstGeom>
          <a:ln w="12700">
            <a:solidFill>
              <a:srgbClr val="1536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289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a:extLst>
              <a:ext uri="{FF2B5EF4-FFF2-40B4-BE49-F238E27FC236}">
                <a16:creationId xmlns:a16="http://schemas.microsoft.com/office/drawing/2014/main" id="{B4F968DE-E53D-9E84-BEBE-0E3EB10EA933}"/>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0C52826-165A-2390-8FA3-C0E751860C68}"/>
              </a:ext>
            </a:extLst>
          </p:cNvPr>
          <p:cNvSpPr>
            <a:spLocks noGrp="1"/>
          </p:cNvSpPr>
          <p:nvPr>
            <p:ph type="sldNum" sz="quarter" idx="11"/>
          </p:nvPr>
        </p:nvSpPr>
        <p:spPr/>
        <p:txBody>
          <a:bodyPr/>
          <a:lstStyle>
            <a:lvl1pPr>
              <a:defRPr/>
            </a:lvl1pPr>
          </a:lstStyle>
          <a:p>
            <a:pPr>
              <a:defRPr/>
            </a:pPr>
            <a:fld id="{EE47D9C4-6384-410C-9AD2-AC9021323760}" type="slidenum">
              <a:rPr lang="en-US" altLang="en-US"/>
              <a:pPr>
                <a:defRPr/>
              </a:pPr>
              <a:t>‹#›</a:t>
            </a:fld>
            <a:endParaRPr lang="en-US" altLang="en-US"/>
          </a:p>
        </p:txBody>
      </p:sp>
    </p:spTree>
    <p:extLst>
      <p:ext uri="{BB962C8B-B14F-4D97-AF65-F5344CB8AC3E}">
        <p14:creationId xmlns:p14="http://schemas.microsoft.com/office/powerpoint/2010/main" val="1081646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0B426E4-0B63-5885-A514-803CAD0F56D4}"/>
              </a:ext>
            </a:extLst>
          </p:cNvPr>
          <p:cNvCxnSpPr/>
          <p:nvPr userDrawn="1"/>
        </p:nvCxnSpPr>
        <p:spPr>
          <a:xfrm>
            <a:off x="685800" y="5334000"/>
            <a:ext cx="4343400" cy="0"/>
          </a:xfrm>
          <a:prstGeom prst="line">
            <a:avLst/>
          </a:prstGeom>
          <a:ln w="12700">
            <a:solidFill>
              <a:srgbClr val="15368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4800600"/>
            <a:ext cx="5410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52400" y="5367338"/>
            <a:ext cx="5410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a:extLst>
              <a:ext uri="{FF2B5EF4-FFF2-40B4-BE49-F238E27FC236}">
                <a16:creationId xmlns:a16="http://schemas.microsoft.com/office/drawing/2014/main" id="{A4230B0F-149E-9EC0-FBBB-66502730ADEA}"/>
              </a:ext>
            </a:extLst>
          </p:cNvPr>
          <p:cNvSpPr>
            <a:spLocks noGrp="1"/>
          </p:cNvSpPr>
          <p:nvPr>
            <p:ph type="ftr" sz="quarter"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D2F602B-3618-57C9-96EE-870D44161380}"/>
              </a:ext>
            </a:extLst>
          </p:cNvPr>
          <p:cNvSpPr>
            <a:spLocks noGrp="1"/>
          </p:cNvSpPr>
          <p:nvPr>
            <p:ph type="sldNum" sz="quarter" idx="11"/>
          </p:nvPr>
        </p:nvSpPr>
        <p:spPr/>
        <p:txBody>
          <a:bodyPr/>
          <a:lstStyle>
            <a:lvl1pPr>
              <a:defRPr/>
            </a:lvl1pPr>
          </a:lstStyle>
          <a:p>
            <a:pPr>
              <a:defRPr/>
            </a:pPr>
            <a:fld id="{1F792E31-03C8-43D3-9DF2-85ED5FDA5441}" type="slidenum">
              <a:rPr lang="en-US" altLang="en-US"/>
              <a:pPr>
                <a:defRPr/>
              </a:pPr>
              <a:t>‹#›</a:t>
            </a:fld>
            <a:endParaRPr lang="en-US" altLang="en-US"/>
          </a:p>
        </p:txBody>
      </p:sp>
    </p:spTree>
    <p:extLst>
      <p:ext uri="{BB962C8B-B14F-4D97-AF65-F5344CB8AC3E}">
        <p14:creationId xmlns:p14="http://schemas.microsoft.com/office/powerpoint/2010/main" val="1513811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8A74D9-C720-00D8-8F3B-6DBEE60A36E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71273B7-3B6E-FC65-2584-BCB21D1BC1DF}"/>
              </a:ext>
            </a:extLst>
          </p:cNvPr>
          <p:cNvSpPr>
            <a:spLocks noGrp="1"/>
          </p:cNvSpPr>
          <p:nvPr>
            <p:ph type="body" idx="1"/>
          </p:nvPr>
        </p:nvSpPr>
        <p:spPr bwMode="auto">
          <a:xfrm>
            <a:off x="457200" y="1600200"/>
            <a:ext cx="8229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88F288B7-65D6-594F-3BDB-F72D8D5B508E}"/>
              </a:ext>
            </a:extLst>
          </p:cNvPr>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BC7DC2F-6719-1C72-2DBA-69E416D8B2C5}"/>
              </a:ext>
            </a:extLst>
          </p:cNvPr>
          <p:cNvSpPr>
            <a:spLocks noGrp="1"/>
          </p:cNvSpPr>
          <p:nvPr>
            <p:ph type="sldNum" sz="quarter" idx="4"/>
          </p:nvPr>
        </p:nvSpPr>
        <p:spPr>
          <a:xfrm>
            <a:off x="8001000" y="6356350"/>
            <a:ext cx="685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E3ACFE2-6C14-4120-9AE1-B817BED14242}" type="slidenum">
              <a:rPr lang="en-US" altLang="en-US"/>
              <a:pPr>
                <a:defRPr/>
              </a:pPr>
              <a:t>‹#›</a:t>
            </a:fld>
            <a:endParaRPr lang="en-US" altLang="en-US"/>
          </a:p>
        </p:txBody>
      </p:sp>
    </p:spTree>
    <p:extLst>
      <p:ext uri="{BB962C8B-B14F-4D97-AF65-F5344CB8AC3E}">
        <p14:creationId xmlns:p14="http://schemas.microsoft.com/office/powerpoint/2010/main" val="32481912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kyhousing.org/News-Events/eGrams/Pages/default.aspx"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hyperlink" Target="https://app.smartsheet.com/b/publish?EQBCT=99ba050266654e99a0b3a4c2caff0583"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hyperlink" Target="mailto:hcadev@kyhousing.org"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hyperlink" Target="https://app.smartsheet.com/b/publish?EQBCT=99ba050266654e99a0b3a4c2caff0583" TargetMode="Externa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hyperlink" Target="https://wapps.kyhousing.org/KHC_WebDraw/u/l" TargetMode="Externa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Hcadev@kyhousing.org" TargetMode="Externa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mailto:Environmentalreview@kyhousing.org"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hyperlink" Target="mailto:KHCinspectionsRequests@kyhousing.org"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app.smartsheet.com/b/form/d6e57bfce45c444a855a84738d54dab9" TargetMode="External"/><Relationship Id="rId2" Type="http://schemas.openxmlformats.org/officeDocument/2006/relationships/hyperlink" Target="https://kyhmis.zendesk.com/hc/en-us/sections/42335779667995-Conflict-of-Interest-Guidance" TargetMode="Externa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hyperlink" Target="https://gcc02.safelinks.protection.outlook.com/?url=https%3A%2F%2Fkgs.uky.edu%2Fkygeode%2Fgeomap%2F%3Flayoutid%3D2009&amp;data=05%7C02%7CJShelton%40kyhousing.org%7C74d0180fa643448785fc08de8acf0645%7Caea041267f1a46ed81fd06f9287a4399%7C0%7C0%7C639100819034585818%7CUnknown%7CTWFpbGZsb3d8eyJFbXB0eU1hcGkiOnRydWUsIlYiOiIwLjAuMDAwMCIsIlAiOiJXaW4zMiIsIkFOIjoiTWFpbCIsIldUIjoyfQ%3D%3D%7C0%7C%7C%7C&amp;sdata=NPI8sPdQxhUSrJ6G7L3bxbaprXVQSMq5xfOw3X6g%2Biw%3D&amp;reserved=0" TargetMode="External"/><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4.xml.rels><?xml version="1.0" encoding="UTF-8" standalone="yes"?>
<Relationships xmlns="http://schemas.openxmlformats.org/package/2006/relationships"><Relationship Id="rId3" Type="http://schemas.openxmlformats.org/officeDocument/2006/relationships/hyperlink" Target="https://kyhmis.zendesk.com/hc/en-us/articles/360011687174-HEROS-Environmental-Review-Completion-Guide-HOME-Single-Family" TargetMode="External"/><Relationship Id="rId2" Type="http://schemas.openxmlformats.org/officeDocument/2006/relationships/hyperlink" Target="https://www.hudexchange.info/trainings/wiser/" TargetMode="Externa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4689E-F230-8695-55BE-5E546450D5F0}"/>
              </a:ext>
            </a:extLst>
          </p:cNvPr>
          <p:cNvSpPr>
            <a:spLocks noGrp="1"/>
          </p:cNvSpPr>
          <p:nvPr>
            <p:ph type="ctrTitle"/>
          </p:nvPr>
        </p:nvSpPr>
        <p:spPr/>
        <p:txBody>
          <a:bodyPr/>
          <a:lstStyle/>
          <a:p>
            <a:r>
              <a:rPr lang="en-US"/>
              <a:t>Technical Submission</a:t>
            </a:r>
          </a:p>
        </p:txBody>
      </p:sp>
      <p:sp>
        <p:nvSpPr>
          <p:cNvPr id="6" name="Subtitle 5">
            <a:extLst>
              <a:ext uri="{FF2B5EF4-FFF2-40B4-BE49-F238E27FC236}">
                <a16:creationId xmlns:a16="http://schemas.microsoft.com/office/drawing/2014/main" id="{416BAFAC-E49C-542C-B4EB-FDC9CBF1D55E}"/>
              </a:ext>
            </a:extLst>
          </p:cNvPr>
          <p:cNvSpPr>
            <a:spLocks noGrp="1"/>
          </p:cNvSpPr>
          <p:nvPr>
            <p:ph type="subTitle" idx="1"/>
          </p:nvPr>
        </p:nvSpPr>
        <p:spPr/>
        <p:txBody>
          <a:bodyPr/>
          <a:lstStyle/>
          <a:p>
            <a:r>
              <a:rPr lang="en-US"/>
              <a:t>Closes May 8, 2026</a:t>
            </a:r>
          </a:p>
        </p:txBody>
      </p:sp>
    </p:spTree>
    <p:extLst>
      <p:ext uri="{BB962C8B-B14F-4D97-AF65-F5344CB8AC3E}">
        <p14:creationId xmlns:p14="http://schemas.microsoft.com/office/powerpoint/2010/main" val="506650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893F0-1A5B-7CE7-ACA8-F0D90D991A47}"/>
              </a:ext>
            </a:extLst>
          </p:cNvPr>
          <p:cNvSpPr>
            <a:spLocks noGrp="1"/>
          </p:cNvSpPr>
          <p:nvPr>
            <p:ph type="title"/>
          </p:nvPr>
        </p:nvSpPr>
        <p:spPr/>
        <p:txBody>
          <a:bodyPr/>
          <a:lstStyle/>
          <a:p>
            <a:r>
              <a:rPr lang="en-US"/>
              <a:t>Documents</a:t>
            </a:r>
          </a:p>
        </p:txBody>
      </p:sp>
      <p:sp>
        <p:nvSpPr>
          <p:cNvPr id="3" name="Content Placeholder 2">
            <a:extLst>
              <a:ext uri="{FF2B5EF4-FFF2-40B4-BE49-F238E27FC236}">
                <a16:creationId xmlns:a16="http://schemas.microsoft.com/office/drawing/2014/main" id="{86BA3722-525F-1161-ABC7-701FFF03303E}"/>
              </a:ext>
            </a:extLst>
          </p:cNvPr>
          <p:cNvSpPr>
            <a:spLocks noGrp="1"/>
          </p:cNvSpPr>
          <p:nvPr>
            <p:ph idx="1"/>
          </p:nvPr>
        </p:nvSpPr>
        <p:spPr/>
        <p:txBody>
          <a:bodyPr/>
          <a:lstStyle/>
          <a:p>
            <a:r>
              <a:rPr lang="en-US"/>
              <a:t>Revised Sources and Uses- only if awarded amount is changed. </a:t>
            </a:r>
          </a:p>
          <a:p>
            <a:r>
              <a:rPr lang="en-US"/>
              <a:t>Authorized Signature Form</a:t>
            </a:r>
          </a:p>
          <a:p>
            <a:r>
              <a:rPr lang="en-US"/>
              <a:t>Signatory Authority Policy (signed by the board)</a:t>
            </a:r>
          </a:p>
          <a:p>
            <a:r>
              <a:rPr lang="en-US"/>
              <a:t>Title VI self- survey</a:t>
            </a:r>
          </a:p>
          <a:p>
            <a:r>
              <a:rPr lang="en-US"/>
              <a:t>HCA Form 229</a:t>
            </a:r>
          </a:p>
          <a:p>
            <a:r>
              <a:rPr lang="en-US"/>
              <a:t>Recent Financial Audit</a:t>
            </a:r>
          </a:p>
          <a:p>
            <a:endParaRPr lang="en-US"/>
          </a:p>
        </p:txBody>
      </p:sp>
    </p:spTree>
    <p:extLst>
      <p:ext uri="{BB962C8B-B14F-4D97-AF65-F5344CB8AC3E}">
        <p14:creationId xmlns:p14="http://schemas.microsoft.com/office/powerpoint/2010/main" val="845745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67214-E01F-C72D-1DC0-42B30A553785}"/>
              </a:ext>
            </a:extLst>
          </p:cNvPr>
          <p:cNvSpPr>
            <a:spLocks noGrp="1"/>
          </p:cNvSpPr>
          <p:nvPr>
            <p:ph type="title"/>
          </p:nvPr>
        </p:nvSpPr>
        <p:spPr>
          <a:xfrm>
            <a:off x="457200" y="274638"/>
            <a:ext cx="8229600" cy="1143000"/>
          </a:xfrm>
        </p:spPr>
        <p:txBody>
          <a:bodyPr wrap="square" anchor="ctr">
            <a:normAutofit/>
          </a:bodyPr>
          <a:lstStyle/>
          <a:p>
            <a:r>
              <a:rPr lang="en-US"/>
              <a:t>Authorized Signature Form</a:t>
            </a:r>
          </a:p>
        </p:txBody>
      </p:sp>
      <p:sp>
        <p:nvSpPr>
          <p:cNvPr id="17" name="Content Placeholder 2">
            <a:extLst>
              <a:ext uri="{FF2B5EF4-FFF2-40B4-BE49-F238E27FC236}">
                <a16:creationId xmlns:a16="http://schemas.microsoft.com/office/drawing/2014/main" id="{73098A32-AC75-4EC2-BE6B-EAAF4F54FB8D}"/>
              </a:ext>
            </a:extLst>
          </p:cNvPr>
          <p:cNvSpPr>
            <a:spLocks noGrp="1"/>
          </p:cNvSpPr>
          <p:nvPr>
            <p:ph sz="half" idx="1"/>
          </p:nvPr>
        </p:nvSpPr>
        <p:spPr>
          <a:xfrm>
            <a:off x="457200" y="1600200"/>
            <a:ext cx="4038600" cy="4525963"/>
          </a:xfrm>
        </p:spPr>
        <p:txBody>
          <a:bodyPr wrap="square" anchor="t">
            <a:normAutofit/>
          </a:bodyPr>
          <a:lstStyle/>
          <a:p>
            <a:r>
              <a:rPr lang="en-US"/>
              <a:t>Signatory Authority Policy acts as supporting documentation for roles identified in this document. </a:t>
            </a:r>
          </a:p>
          <a:p>
            <a:r>
              <a:rPr lang="en-US"/>
              <a:t>ASF updates</a:t>
            </a:r>
          </a:p>
        </p:txBody>
      </p:sp>
      <p:pic>
        <p:nvPicPr>
          <p:cNvPr id="10" name="Content Placeholder 9">
            <a:extLst>
              <a:ext uri="{FF2B5EF4-FFF2-40B4-BE49-F238E27FC236}">
                <a16:creationId xmlns:a16="http://schemas.microsoft.com/office/drawing/2014/main" id="{9123DECF-E1FC-596E-410C-F17AF92C4240}"/>
              </a:ext>
            </a:extLst>
          </p:cNvPr>
          <p:cNvPicPr>
            <a:picLocks noGrp="1" noChangeAspect="1"/>
          </p:cNvPicPr>
          <p:nvPr>
            <p:ph sz="half" idx="2"/>
          </p:nvPr>
        </p:nvPicPr>
        <p:blipFill>
          <a:blip r:embed="rId3"/>
          <a:stretch>
            <a:fillRect/>
          </a:stretch>
        </p:blipFill>
        <p:spPr bwMode="auto">
          <a:xfrm>
            <a:off x="4648199" y="1643541"/>
            <a:ext cx="4367941" cy="357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5405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E222-A71C-E11E-8CF2-A6FEAD13A8EC}"/>
              </a:ext>
            </a:extLst>
          </p:cNvPr>
          <p:cNvSpPr>
            <a:spLocks noGrp="1"/>
          </p:cNvSpPr>
          <p:nvPr>
            <p:ph type="title"/>
          </p:nvPr>
        </p:nvSpPr>
        <p:spPr/>
        <p:txBody>
          <a:bodyPr/>
          <a:lstStyle/>
          <a:p>
            <a:r>
              <a:rPr lang="en-US"/>
              <a:t>Technical Submission</a:t>
            </a:r>
          </a:p>
        </p:txBody>
      </p:sp>
      <p:sp>
        <p:nvSpPr>
          <p:cNvPr id="3" name="Content Placeholder 2">
            <a:extLst>
              <a:ext uri="{FF2B5EF4-FFF2-40B4-BE49-F238E27FC236}">
                <a16:creationId xmlns:a16="http://schemas.microsoft.com/office/drawing/2014/main" id="{CA965375-27AD-DB1F-2F88-D35AB98DD08F}"/>
              </a:ext>
            </a:extLst>
          </p:cNvPr>
          <p:cNvSpPr>
            <a:spLocks noGrp="1"/>
          </p:cNvSpPr>
          <p:nvPr>
            <p:ph idx="1"/>
          </p:nvPr>
        </p:nvSpPr>
        <p:spPr/>
        <p:txBody>
          <a:bodyPr/>
          <a:lstStyle/>
          <a:p>
            <a:r>
              <a:rPr lang="en-US"/>
              <a:t>Addendum to your original application and must be completed in the UFA. </a:t>
            </a:r>
          </a:p>
          <a:p>
            <a:pPr marL="0" indent="0">
              <a:buNone/>
            </a:pPr>
            <a:endParaRPr lang="en-US"/>
          </a:p>
          <a:p>
            <a:r>
              <a:rPr lang="en-US"/>
              <a:t>New Requirement: Grant Agreements and HOME Conditional Commitments will be included in Technical Submission uploads. </a:t>
            </a:r>
          </a:p>
          <a:p>
            <a:endParaRPr lang="en-US"/>
          </a:p>
        </p:txBody>
      </p:sp>
    </p:spTree>
    <p:extLst>
      <p:ext uri="{BB962C8B-B14F-4D97-AF65-F5344CB8AC3E}">
        <p14:creationId xmlns:p14="http://schemas.microsoft.com/office/powerpoint/2010/main" val="1688537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1559DB-23B9-A6CC-F04F-0494004C9031}"/>
              </a:ext>
            </a:extLst>
          </p:cNvPr>
          <p:cNvSpPr>
            <a:spLocks noGrp="1"/>
          </p:cNvSpPr>
          <p:nvPr>
            <p:ph type="title"/>
          </p:nvPr>
        </p:nvSpPr>
        <p:spPr/>
        <p:txBody>
          <a:bodyPr/>
          <a:lstStyle/>
          <a:p>
            <a:r>
              <a:rPr lang="en-US"/>
              <a:t>Release of Funds</a:t>
            </a:r>
          </a:p>
        </p:txBody>
      </p:sp>
      <p:sp>
        <p:nvSpPr>
          <p:cNvPr id="5" name="Content Placeholder 4">
            <a:extLst>
              <a:ext uri="{FF2B5EF4-FFF2-40B4-BE49-F238E27FC236}">
                <a16:creationId xmlns:a16="http://schemas.microsoft.com/office/drawing/2014/main" id="{27F93294-3896-682F-9B30-3451401FC67F}"/>
              </a:ext>
            </a:extLst>
          </p:cNvPr>
          <p:cNvSpPr>
            <a:spLocks noGrp="1"/>
          </p:cNvSpPr>
          <p:nvPr>
            <p:ph idx="1"/>
          </p:nvPr>
        </p:nvSpPr>
        <p:spPr>
          <a:xfrm>
            <a:off x="457200" y="1600199"/>
            <a:ext cx="8229600" cy="4200525"/>
          </a:xfrm>
        </p:spPr>
        <p:txBody>
          <a:bodyPr/>
          <a:lstStyle/>
          <a:p>
            <a:pPr marL="0" indent="0">
              <a:buNone/>
            </a:pPr>
            <a:r>
              <a:rPr lang="en-US"/>
              <a:t>Includes:</a:t>
            </a:r>
          </a:p>
          <a:p>
            <a:pPr lvl="1"/>
            <a:r>
              <a:rPr lang="en-US"/>
              <a:t>Grant Agreements</a:t>
            </a:r>
          </a:p>
          <a:p>
            <a:pPr lvl="1"/>
            <a:r>
              <a:rPr lang="en-US"/>
              <a:t>Access request to Project in PDMS</a:t>
            </a:r>
          </a:p>
          <a:p>
            <a:pPr lvl="1"/>
            <a:r>
              <a:rPr lang="en-US"/>
              <a:t>Access link to your Developer Dashboard </a:t>
            </a:r>
          </a:p>
          <a:p>
            <a:pPr lvl="1"/>
            <a:r>
              <a:rPr lang="en-US"/>
              <a:t>Sign up for </a:t>
            </a:r>
            <a:r>
              <a:rPr lang="en-US">
                <a:hlinkClick r:id="rId3"/>
              </a:rPr>
              <a:t>eGrams</a:t>
            </a:r>
            <a:endParaRPr lang="en-US"/>
          </a:p>
          <a:p>
            <a:pPr marL="0" indent="0">
              <a:buNone/>
            </a:pPr>
            <a:r>
              <a:rPr lang="en-US"/>
              <a:t>Developer receives Release of Funds email within about a month of Technical Submission closing. </a:t>
            </a:r>
          </a:p>
        </p:txBody>
      </p:sp>
    </p:spTree>
    <p:extLst>
      <p:ext uri="{BB962C8B-B14F-4D97-AF65-F5344CB8AC3E}">
        <p14:creationId xmlns:p14="http://schemas.microsoft.com/office/powerpoint/2010/main" val="4031648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67915C2-35AC-77EA-BF8C-46433EDD6BB4}"/>
              </a:ext>
            </a:extLst>
          </p:cNvPr>
          <p:cNvGraphicFramePr/>
          <p:nvPr>
            <p:extLst>
              <p:ext uri="{D42A27DB-BD31-4B8C-83A1-F6EECF244321}">
                <p14:modId xmlns:p14="http://schemas.microsoft.com/office/powerpoint/2010/main" val="3084529664"/>
              </p:ext>
            </p:extLst>
          </p:nvPr>
        </p:nvGraphicFramePr>
        <p:xfrm>
          <a:off x="342899" y="1104900"/>
          <a:ext cx="8343901"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1FE7DC12-78E2-0D8A-7CC0-4437E7F28449}"/>
              </a:ext>
            </a:extLst>
          </p:cNvPr>
          <p:cNvSpPr>
            <a:spLocks noGrp="1"/>
          </p:cNvSpPr>
          <p:nvPr>
            <p:ph type="title" idx="4294967295"/>
          </p:nvPr>
        </p:nvSpPr>
        <p:spPr>
          <a:xfrm>
            <a:off x="342899" y="266700"/>
            <a:ext cx="8229600" cy="830262"/>
          </a:xfrm>
        </p:spPr>
        <p:txBody>
          <a:bodyPr/>
          <a:lstStyle/>
          <a:p>
            <a:r>
              <a:rPr lang="en-US"/>
              <a:t>Homebuyer 1</a:t>
            </a:r>
            <a:r>
              <a:rPr lang="en-US" baseline="30000"/>
              <a:t>st</a:t>
            </a:r>
            <a:r>
              <a:rPr lang="en-US"/>
              <a:t> Activity</a:t>
            </a:r>
          </a:p>
        </p:txBody>
      </p:sp>
    </p:spTree>
    <p:extLst>
      <p:ext uri="{BB962C8B-B14F-4D97-AF65-F5344CB8AC3E}">
        <p14:creationId xmlns:p14="http://schemas.microsoft.com/office/powerpoint/2010/main" val="437504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0106-7F3D-9330-F1EC-28F9B58FBEED}"/>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32F67EB-68A9-0BA0-0ABD-AD2DBFFEF948}"/>
              </a:ext>
            </a:extLst>
          </p:cNvPr>
          <p:cNvGraphicFramePr/>
          <p:nvPr>
            <p:extLst>
              <p:ext uri="{D42A27DB-BD31-4B8C-83A1-F6EECF244321}">
                <p14:modId xmlns:p14="http://schemas.microsoft.com/office/powerpoint/2010/main" val="1214671759"/>
              </p:ext>
            </p:extLst>
          </p:nvPr>
        </p:nvGraphicFramePr>
        <p:xfrm>
          <a:off x="342899" y="1104900"/>
          <a:ext cx="8343901"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C3C95AC7-413F-B553-4D42-03579EB93184}"/>
              </a:ext>
            </a:extLst>
          </p:cNvPr>
          <p:cNvSpPr>
            <a:spLocks noGrp="1"/>
          </p:cNvSpPr>
          <p:nvPr>
            <p:ph type="title" idx="4294967295"/>
          </p:nvPr>
        </p:nvSpPr>
        <p:spPr>
          <a:xfrm>
            <a:off x="342899" y="266700"/>
            <a:ext cx="8229600" cy="830262"/>
          </a:xfrm>
        </p:spPr>
        <p:txBody>
          <a:bodyPr/>
          <a:lstStyle/>
          <a:p>
            <a:r>
              <a:rPr lang="en-US"/>
              <a:t>Home Repair 1</a:t>
            </a:r>
            <a:r>
              <a:rPr lang="en-US" baseline="30000"/>
              <a:t>st</a:t>
            </a:r>
            <a:r>
              <a:rPr lang="en-US"/>
              <a:t> Activity</a:t>
            </a:r>
          </a:p>
        </p:txBody>
      </p:sp>
    </p:spTree>
    <p:extLst>
      <p:ext uri="{BB962C8B-B14F-4D97-AF65-F5344CB8AC3E}">
        <p14:creationId xmlns:p14="http://schemas.microsoft.com/office/powerpoint/2010/main" val="2259364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B8125-D9D6-7A8D-13BC-794CCC023168}"/>
              </a:ext>
            </a:extLst>
          </p:cNvPr>
          <p:cNvSpPr>
            <a:spLocks noGrp="1"/>
          </p:cNvSpPr>
          <p:nvPr>
            <p:ph type="ctrTitle"/>
          </p:nvPr>
        </p:nvSpPr>
        <p:spPr/>
        <p:txBody>
          <a:bodyPr/>
          <a:lstStyle/>
          <a:p>
            <a:r>
              <a:rPr lang="en-US"/>
              <a:t>Developer Dashboard</a:t>
            </a:r>
          </a:p>
        </p:txBody>
      </p:sp>
      <p:sp>
        <p:nvSpPr>
          <p:cNvPr id="3" name="Subtitle 2">
            <a:extLst>
              <a:ext uri="{FF2B5EF4-FFF2-40B4-BE49-F238E27FC236}">
                <a16:creationId xmlns:a16="http://schemas.microsoft.com/office/drawing/2014/main" id="{304F3DAD-146A-370F-0C2B-CE668630E69B}"/>
              </a:ext>
            </a:extLst>
          </p:cNvPr>
          <p:cNvSpPr>
            <a:spLocks noGrp="1"/>
          </p:cNvSpPr>
          <p:nvPr>
            <p:ph type="subTitle" idx="1"/>
          </p:nvPr>
        </p:nvSpPr>
        <p:spPr/>
        <p:txBody>
          <a:bodyPr/>
          <a:lstStyle/>
          <a:p>
            <a:r>
              <a:rPr lang="en-US">
                <a:hlinkClick r:id="rId3"/>
              </a:rPr>
              <a:t>Smartsheet Link</a:t>
            </a:r>
            <a:endParaRPr lang="en-US"/>
          </a:p>
        </p:txBody>
      </p:sp>
    </p:spTree>
    <p:extLst>
      <p:ext uri="{BB962C8B-B14F-4D97-AF65-F5344CB8AC3E}">
        <p14:creationId xmlns:p14="http://schemas.microsoft.com/office/powerpoint/2010/main" val="2737369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7150CA0-95A3-4038-B81D-B3E9B86B799D}"/>
              </a:ext>
            </a:extLst>
          </p:cNvPr>
          <p:cNvSpPr>
            <a:spLocks noGrp="1"/>
          </p:cNvSpPr>
          <p:nvPr>
            <p:ph type="title"/>
          </p:nvPr>
        </p:nvSpPr>
        <p:spPr/>
        <p:txBody>
          <a:bodyPr/>
          <a:lstStyle/>
          <a:p>
            <a:r>
              <a:rPr lang="en-US" dirty="0"/>
              <a:t>Closing Documents </a:t>
            </a:r>
          </a:p>
        </p:txBody>
      </p:sp>
      <p:sp>
        <p:nvSpPr>
          <p:cNvPr id="15" name="Content Placeholder 2">
            <a:extLst>
              <a:ext uri="{FF2B5EF4-FFF2-40B4-BE49-F238E27FC236}">
                <a16:creationId xmlns:a16="http://schemas.microsoft.com/office/drawing/2014/main" id="{15104264-9176-2434-0E90-8431453DFF11}"/>
              </a:ext>
            </a:extLst>
          </p:cNvPr>
          <p:cNvSpPr>
            <a:spLocks noGrp="1"/>
          </p:cNvSpPr>
          <p:nvPr>
            <p:ph idx="1"/>
          </p:nvPr>
        </p:nvSpPr>
        <p:spPr/>
        <p:txBody>
          <a:bodyPr/>
          <a:lstStyle/>
          <a:p>
            <a:r>
              <a:rPr lang="en-US" dirty="0"/>
              <a:t>Submitted  to KHC for legal review at least 3 weeks prior to projected closing date</a:t>
            </a:r>
          </a:p>
          <a:p>
            <a:pPr marL="0" indent="0">
              <a:buNone/>
            </a:pPr>
            <a:endParaRPr lang="en-US" dirty="0"/>
          </a:p>
          <a:p>
            <a:r>
              <a:rPr lang="en-US" dirty="0"/>
              <a:t>If HOME AUGF, must submit mitigation with closing documents. </a:t>
            </a:r>
          </a:p>
          <a:p>
            <a:pPr marL="0" indent="0">
              <a:buNone/>
            </a:pPr>
            <a:endParaRPr lang="en-US" dirty="0"/>
          </a:p>
          <a:p>
            <a:endParaRPr lang="en-US" dirty="0"/>
          </a:p>
        </p:txBody>
      </p:sp>
    </p:spTree>
    <p:extLst>
      <p:ext uri="{BB962C8B-B14F-4D97-AF65-F5344CB8AC3E}">
        <p14:creationId xmlns:p14="http://schemas.microsoft.com/office/powerpoint/2010/main" val="997918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38BD18-3DFC-B7F0-2D8B-F118F610D17F}"/>
              </a:ext>
            </a:extLst>
          </p:cNvPr>
          <p:cNvPicPr>
            <a:picLocks noChangeAspect="1"/>
          </p:cNvPicPr>
          <p:nvPr/>
        </p:nvPicPr>
        <p:blipFill>
          <a:blip r:embed="rId2"/>
          <a:srcRect l="5547" r="5547"/>
          <a:stretch/>
        </p:blipFill>
        <p:spPr>
          <a:xfrm>
            <a:off x="20" y="1282"/>
            <a:ext cx="9143980" cy="6856718"/>
          </a:xfrm>
          <a:prstGeom prst="rect">
            <a:avLst/>
          </a:prstGeom>
        </p:spPr>
      </p:pic>
    </p:spTree>
    <p:extLst>
      <p:ext uri="{BB962C8B-B14F-4D97-AF65-F5344CB8AC3E}">
        <p14:creationId xmlns:p14="http://schemas.microsoft.com/office/powerpoint/2010/main" val="3267148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B504-B269-45C3-9C46-22A11C90FBC6}"/>
              </a:ext>
            </a:extLst>
          </p:cNvPr>
          <p:cNvSpPr>
            <a:spLocks noGrp="1"/>
          </p:cNvSpPr>
          <p:nvPr>
            <p:ph type="title"/>
          </p:nvPr>
        </p:nvSpPr>
        <p:spPr/>
        <p:txBody>
          <a:bodyPr/>
          <a:lstStyle/>
          <a:p>
            <a:r>
              <a:rPr lang="en-US"/>
              <a:t>Spring Training 2026</a:t>
            </a:r>
          </a:p>
        </p:txBody>
      </p:sp>
      <p:sp>
        <p:nvSpPr>
          <p:cNvPr id="3" name="Text Placeholder 2">
            <a:extLst>
              <a:ext uri="{FF2B5EF4-FFF2-40B4-BE49-F238E27FC236}">
                <a16:creationId xmlns:a16="http://schemas.microsoft.com/office/drawing/2014/main" id="{954FB66F-8C5D-A881-A981-87FE9E9258FD}"/>
              </a:ext>
            </a:extLst>
          </p:cNvPr>
          <p:cNvSpPr>
            <a:spLocks noGrp="1"/>
          </p:cNvSpPr>
          <p:nvPr>
            <p:ph type="body" idx="1"/>
          </p:nvPr>
        </p:nvSpPr>
        <p:spPr/>
        <p:txBody>
          <a:bodyPr/>
          <a:lstStyle/>
          <a:p>
            <a:r>
              <a:rPr lang="en-US"/>
              <a:t>Welcome and Introductions</a:t>
            </a:r>
          </a:p>
        </p:txBody>
      </p:sp>
      <p:sp>
        <p:nvSpPr>
          <p:cNvPr id="4" name="Content Placeholder 3">
            <a:extLst>
              <a:ext uri="{FF2B5EF4-FFF2-40B4-BE49-F238E27FC236}">
                <a16:creationId xmlns:a16="http://schemas.microsoft.com/office/drawing/2014/main" id="{F5C3664D-71DD-F6A5-F1DC-658467FEAC71}"/>
              </a:ext>
            </a:extLst>
          </p:cNvPr>
          <p:cNvSpPr>
            <a:spLocks noGrp="1"/>
          </p:cNvSpPr>
          <p:nvPr>
            <p:ph sz="half" idx="2"/>
          </p:nvPr>
        </p:nvSpPr>
        <p:spPr/>
        <p:txBody>
          <a:bodyPr/>
          <a:lstStyle/>
          <a:p>
            <a:r>
              <a:rPr lang="en-US"/>
              <a:t>Presenters</a:t>
            </a:r>
          </a:p>
          <a:p>
            <a:r>
              <a:rPr lang="en-US"/>
              <a:t>HCA Team</a:t>
            </a:r>
          </a:p>
          <a:p>
            <a:r>
              <a:rPr lang="en-US"/>
              <a:t>Attendees</a:t>
            </a:r>
          </a:p>
          <a:p>
            <a:pPr marL="0" indent="0">
              <a:buNone/>
            </a:pPr>
            <a:endParaRPr lang="en-US"/>
          </a:p>
          <a:p>
            <a:pPr marL="0" indent="0">
              <a:buNone/>
            </a:pPr>
            <a:r>
              <a:rPr lang="en-US"/>
              <a:t>Contact information: </a:t>
            </a:r>
            <a:r>
              <a:rPr lang="en-US">
                <a:hlinkClick r:id="rId3"/>
              </a:rPr>
              <a:t>hcadev@kyhousing.org</a:t>
            </a:r>
            <a:r>
              <a:rPr lang="en-US"/>
              <a:t> </a:t>
            </a:r>
          </a:p>
        </p:txBody>
      </p:sp>
      <p:sp>
        <p:nvSpPr>
          <p:cNvPr id="5" name="Text Placeholder 4">
            <a:extLst>
              <a:ext uri="{FF2B5EF4-FFF2-40B4-BE49-F238E27FC236}">
                <a16:creationId xmlns:a16="http://schemas.microsoft.com/office/drawing/2014/main" id="{A8992BF8-8CF4-0435-0852-C7F85320A692}"/>
              </a:ext>
            </a:extLst>
          </p:cNvPr>
          <p:cNvSpPr>
            <a:spLocks noGrp="1"/>
          </p:cNvSpPr>
          <p:nvPr>
            <p:ph type="body" sz="quarter" idx="3"/>
          </p:nvPr>
        </p:nvSpPr>
        <p:spPr/>
        <p:txBody>
          <a:bodyPr/>
          <a:lstStyle/>
          <a:p>
            <a:r>
              <a:rPr lang="en-US"/>
              <a:t>Housekeeping</a:t>
            </a:r>
          </a:p>
        </p:txBody>
      </p:sp>
      <p:sp>
        <p:nvSpPr>
          <p:cNvPr id="6" name="Content Placeholder 5">
            <a:extLst>
              <a:ext uri="{FF2B5EF4-FFF2-40B4-BE49-F238E27FC236}">
                <a16:creationId xmlns:a16="http://schemas.microsoft.com/office/drawing/2014/main" id="{F808C159-7703-1F60-D54E-B6E8E46A3FB0}"/>
              </a:ext>
            </a:extLst>
          </p:cNvPr>
          <p:cNvSpPr>
            <a:spLocks noGrp="1"/>
          </p:cNvSpPr>
          <p:nvPr>
            <p:ph sz="quarter" idx="4"/>
          </p:nvPr>
        </p:nvSpPr>
        <p:spPr/>
        <p:txBody>
          <a:bodyPr/>
          <a:lstStyle/>
          <a:p>
            <a:r>
              <a:rPr lang="en-US"/>
              <a:t>In person accommodations</a:t>
            </a:r>
          </a:p>
          <a:p>
            <a:pPr lvl="1"/>
            <a:r>
              <a:rPr lang="en-US"/>
              <a:t>Refreshments </a:t>
            </a:r>
          </a:p>
          <a:p>
            <a:pPr lvl="1"/>
            <a:r>
              <a:rPr lang="en-US"/>
              <a:t>Restrooms</a:t>
            </a:r>
          </a:p>
          <a:p>
            <a:r>
              <a:rPr lang="en-US"/>
              <a:t>Chat and Q&amp;A</a:t>
            </a:r>
          </a:p>
          <a:p>
            <a:pPr lvl="1"/>
            <a:r>
              <a:rPr lang="en-US"/>
              <a:t>HCA team monitoring</a:t>
            </a:r>
          </a:p>
          <a:p>
            <a:r>
              <a:rPr lang="en-US"/>
              <a:t>Recording and PowerPoint available on Partner Agency Portal and LMS. </a:t>
            </a:r>
          </a:p>
          <a:p>
            <a:pPr marL="0" indent="0">
              <a:buNone/>
            </a:pPr>
            <a:endParaRPr lang="en-US"/>
          </a:p>
        </p:txBody>
      </p:sp>
    </p:spTree>
    <p:extLst>
      <p:ext uri="{BB962C8B-B14F-4D97-AF65-F5344CB8AC3E}">
        <p14:creationId xmlns:p14="http://schemas.microsoft.com/office/powerpoint/2010/main" val="404990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AC58-2856-ADC7-4440-D628529D459A}"/>
              </a:ext>
            </a:extLst>
          </p:cNvPr>
          <p:cNvSpPr>
            <a:spLocks noGrp="1"/>
          </p:cNvSpPr>
          <p:nvPr>
            <p:ph type="ctrTitle"/>
          </p:nvPr>
        </p:nvSpPr>
        <p:spPr/>
        <p:txBody>
          <a:bodyPr/>
          <a:lstStyle/>
          <a:p>
            <a:r>
              <a:rPr lang="en-US"/>
              <a:t>Developer Dashboard</a:t>
            </a:r>
          </a:p>
        </p:txBody>
      </p:sp>
      <p:sp>
        <p:nvSpPr>
          <p:cNvPr id="3" name="Subtitle 2">
            <a:extLst>
              <a:ext uri="{FF2B5EF4-FFF2-40B4-BE49-F238E27FC236}">
                <a16:creationId xmlns:a16="http://schemas.microsoft.com/office/drawing/2014/main" id="{94B9C6B3-C058-18CE-A51D-BA3CBCC8CBC7}"/>
              </a:ext>
            </a:extLst>
          </p:cNvPr>
          <p:cNvSpPr>
            <a:spLocks noGrp="1"/>
          </p:cNvSpPr>
          <p:nvPr>
            <p:ph type="subTitle" idx="1"/>
          </p:nvPr>
        </p:nvSpPr>
        <p:spPr/>
        <p:txBody>
          <a:bodyPr/>
          <a:lstStyle/>
          <a:p>
            <a:r>
              <a:rPr lang="en-US">
                <a:hlinkClick r:id="rId2"/>
              </a:rPr>
              <a:t>Link</a:t>
            </a:r>
            <a:endParaRPr lang="en-US"/>
          </a:p>
        </p:txBody>
      </p:sp>
    </p:spTree>
    <p:extLst>
      <p:ext uri="{BB962C8B-B14F-4D97-AF65-F5344CB8AC3E}">
        <p14:creationId xmlns:p14="http://schemas.microsoft.com/office/powerpoint/2010/main" val="377184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E565-F91F-B4FE-591C-FCA5E79F437B}"/>
              </a:ext>
            </a:extLst>
          </p:cNvPr>
          <p:cNvSpPr>
            <a:spLocks noGrp="1"/>
          </p:cNvSpPr>
          <p:nvPr>
            <p:ph type="ctrTitle"/>
          </p:nvPr>
        </p:nvSpPr>
        <p:spPr/>
        <p:txBody>
          <a:bodyPr/>
          <a:lstStyle/>
          <a:p>
            <a:r>
              <a:rPr lang="en-US"/>
              <a:t>Program Funding Draw Management System</a:t>
            </a:r>
          </a:p>
        </p:txBody>
      </p:sp>
      <p:sp>
        <p:nvSpPr>
          <p:cNvPr id="3" name="Subtitle 2">
            <a:extLst>
              <a:ext uri="{FF2B5EF4-FFF2-40B4-BE49-F238E27FC236}">
                <a16:creationId xmlns:a16="http://schemas.microsoft.com/office/drawing/2014/main" id="{9ACCF9CE-3DF1-3B10-A099-F155E5965B11}"/>
              </a:ext>
            </a:extLst>
          </p:cNvPr>
          <p:cNvSpPr>
            <a:spLocks noGrp="1"/>
          </p:cNvSpPr>
          <p:nvPr>
            <p:ph type="subTitle" idx="1"/>
          </p:nvPr>
        </p:nvSpPr>
        <p:spPr/>
        <p:txBody>
          <a:bodyPr/>
          <a:lstStyle/>
          <a:p>
            <a:r>
              <a:rPr lang="en-US">
                <a:hlinkClick r:id="rId2"/>
              </a:rPr>
              <a:t>Link</a:t>
            </a:r>
            <a:endParaRPr lang="en-US"/>
          </a:p>
        </p:txBody>
      </p:sp>
    </p:spTree>
    <p:extLst>
      <p:ext uri="{BB962C8B-B14F-4D97-AF65-F5344CB8AC3E}">
        <p14:creationId xmlns:p14="http://schemas.microsoft.com/office/powerpoint/2010/main" val="1821338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F6EED72-B44F-9612-E7D1-63E79B5CC4BB}"/>
              </a:ext>
            </a:extLst>
          </p:cNvPr>
          <p:cNvSpPr>
            <a:spLocks noGrp="1"/>
          </p:cNvSpPr>
          <p:nvPr>
            <p:ph type="title"/>
          </p:nvPr>
        </p:nvSpPr>
        <p:spPr>
          <a:xfrm>
            <a:off x="457200" y="274638"/>
            <a:ext cx="8229600" cy="1143000"/>
          </a:xfrm>
        </p:spPr>
        <p:txBody>
          <a:bodyPr wrap="square" anchor="ctr">
            <a:normAutofit/>
          </a:bodyPr>
          <a:lstStyle/>
          <a:p>
            <a:r>
              <a:rPr lang="en-US"/>
              <a:t>PFDMS Functions</a:t>
            </a:r>
          </a:p>
        </p:txBody>
      </p:sp>
      <p:sp>
        <p:nvSpPr>
          <p:cNvPr id="15" name="Content Placeholder 2">
            <a:extLst>
              <a:ext uri="{FF2B5EF4-FFF2-40B4-BE49-F238E27FC236}">
                <a16:creationId xmlns:a16="http://schemas.microsoft.com/office/drawing/2014/main" id="{488938CA-6E26-DC9D-B05F-8BA92D50B610}"/>
              </a:ext>
            </a:extLst>
          </p:cNvPr>
          <p:cNvSpPr>
            <a:spLocks noGrp="1"/>
          </p:cNvSpPr>
          <p:nvPr>
            <p:ph idx="1"/>
          </p:nvPr>
        </p:nvSpPr>
        <p:spPr>
          <a:xfrm>
            <a:off x="457200" y="1600200"/>
            <a:ext cx="8229600" cy="3962400"/>
          </a:xfrm>
        </p:spPr>
        <p:txBody>
          <a:bodyPr wrap="square" anchor="t">
            <a:normAutofit fontScale="92500" lnSpcReduction="10000"/>
          </a:bodyPr>
          <a:lstStyle/>
          <a:p>
            <a:r>
              <a:rPr lang="en-US"/>
              <a:t>Team Management</a:t>
            </a:r>
          </a:p>
          <a:p>
            <a:pPr lvl="1"/>
            <a:r>
              <a:rPr lang="en-US"/>
              <a:t>Update team roles</a:t>
            </a:r>
          </a:p>
          <a:p>
            <a:pPr marL="457200" lvl="1" indent="0">
              <a:buNone/>
            </a:pPr>
            <a:endParaRPr lang="en-US"/>
          </a:p>
          <a:p>
            <a:r>
              <a:rPr lang="en-US"/>
              <a:t>Submit revised ASF</a:t>
            </a:r>
          </a:p>
          <a:p>
            <a:pPr marL="0" indent="0">
              <a:buNone/>
            </a:pPr>
            <a:endParaRPr lang="en-US"/>
          </a:p>
          <a:p>
            <a:r>
              <a:rPr lang="en-US"/>
              <a:t>Access Interim and Final Activity Draws</a:t>
            </a:r>
          </a:p>
          <a:p>
            <a:pPr marL="0" indent="0">
              <a:buNone/>
            </a:pPr>
            <a:endParaRPr lang="en-US"/>
          </a:p>
          <a:p>
            <a:r>
              <a:rPr lang="en-US"/>
              <a:t>Submit Waiver Requests</a:t>
            </a:r>
          </a:p>
          <a:p>
            <a:endParaRPr lang="en-US"/>
          </a:p>
          <a:p>
            <a:pPr marL="0" indent="0">
              <a:buNone/>
            </a:pPr>
            <a:endParaRPr lang="en-US"/>
          </a:p>
        </p:txBody>
      </p:sp>
    </p:spTree>
    <p:extLst>
      <p:ext uri="{BB962C8B-B14F-4D97-AF65-F5344CB8AC3E}">
        <p14:creationId xmlns:p14="http://schemas.microsoft.com/office/powerpoint/2010/main" val="3456046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0FB566-2432-3C4F-17ED-28BD06C78AAC}"/>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en-US" sz="3700"/>
              <a:t>Team Management</a:t>
            </a:r>
          </a:p>
        </p:txBody>
      </p:sp>
      <p:sp>
        <p:nvSpPr>
          <p:cNvPr id="6" name="Content Placeholder 5">
            <a:extLst>
              <a:ext uri="{FF2B5EF4-FFF2-40B4-BE49-F238E27FC236}">
                <a16:creationId xmlns:a16="http://schemas.microsoft.com/office/drawing/2014/main" id="{08EA391A-8A11-5A84-4F31-BD623D8F0BD2}"/>
              </a:ext>
            </a:extLst>
          </p:cNvPr>
          <p:cNvSpPr>
            <a:spLocks noGrp="1"/>
          </p:cNvSpPr>
          <p:nvPr>
            <p:ph idx="1"/>
          </p:nvPr>
        </p:nvSpPr>
        <p:spPr>
          <a:xfrm>
            <a:off x="457200" y="1600200"/>
            <a:ext cx="8229600" cy="3962400"/>
          </a:xfrm>
        </p:spPr>
        <p:txBody>
          <a:bodyPr wrap="square" anchor="t">
            <a:normAutofit/>
          </a:bodyPr>
          <a:lstStyle/>
          <a:p>
            <a:pPr marL="0" indent="0">
              <a:lnSpc>
                <a:spcPct val="90000"/>
              </a:lnSpc>
              <a:buNone/>
            </a:pPr>
            <a:r>
              <a:rPr lang="en-US" u="sng"/>
              <a:t>Roles</a:t>
            </a:r>
          </a:p>
          <a:p>
            <a:pPr>
              <a:lnSpc>
                <a:spcPct val="90000"/>
              </a:lnSpc>
            </a:pPr>
            <a:r>
              <a:rPr lang="en-US"/>
              <a:t>View Only- can access the draw but cannot create or submit</a:t>
            </a:r>
          </a:p>
          <a:p>
            <a:pPr>
              <a:lnSpc>
                <a:spcPct val="90000"/>
              </a:lnSpc>
            </a:pPr>
            <a:r>
              <a:rPr lang="en-US"/>
              <a:t>Preparer- creates and prepares draws but cannot submit the final draw</a:t>
            </a:r>
          </a:p>
          <a:p>
            <a:pPr>
              <a:lnSpc>
                <a:spcPct val="90000"/>
              </a:lnSpc>
            </a:pPr>
            <a:r>
              <a:rPr lang="en-US"/>
              <a:t>Signatory Authority (SA)- Can create a draw, prepare, and submit. MUST be included on the ASF for the project. </a:t>
            </a:r>
          </a:p>
        </p:txBody>
      </p:sp>
    </p:spTree>
    <p:extLst>
      <p:ext uri="{BB962C8B-B14F-4D97-AF65-F5344CB8AC3E}">
        <p14:creationId xmlns:p14="http://schemas.microsoft.com/office/powerpoint/2010/main" val="4010081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1FA8-CDA3-A818-373C-9138A2EDAD1D}"/>
              </a:ext>
            </a:extLst>
          </p:cNvPr>
          <p:cNvSpPr>
            <a:spLocks noGrp="1"/>
          </p:cNvSpPr>
          <p:nvPr>
            <p:ph type="title"/>
          </p:nvPr>
        </p:nvSpPr>
        <p:spPr>
          <a:xfrm>
            <a:off x="457200" y="274638"/>
            <a:ext cx="8229600" cy="1143000"/>
          </a:xfrm>
        </p:spPr>
        <p:txBody>
          <a:bodyPr wrap="square" anchor="ctr">
            <a:normAutofit/>
          </a:bodyPr>
          <a:lstStyle/>
          <a:p>
            <a:r>
              <a:rPr lang="en-US"/>
              <a:t>Draw Requests</a:t>
            </a:r>
          </a:p>
        </p:txBody>
      </p:sp>
      <p:sp>
        <p:nvSpPr>
          <p:cNvPr id="3" name="Content Placeholder 2">
            <a:extLst>
              <a:ext uri="{FF2B5EF4-FFF2-40B4-BE49-F238E27FC236}">
                <a16:creationId xmlns:a16="http://schemas.microsoft.com/office/drawing/2014/main" id="{21A9FA4B-045E-DACA-BB7A-AE7F628DFF50}"/>
              </a:ext>
            </a:extLst>
          </p:cNvPr>
          <p:cNvSpPr>
            <a:spLocks noGrp="1"/>
          </p:cNvSpPr>
          <p:nvPr>
            <p:ph sz="half" idx="1"/>
          </p:nvPr>
        </p:nvSpPr>
        <p:spPr>
          <a:xfrm>
            <a:off x="457200" y="1600200"/>
            <a:ext cx="4038600" cy="4525963"/>
          </a:xfrm>
        </p:spPr>
        <p:txBody>
          <a:bodyPr wrap="square" anchor="t">
            <a:normAutofit/>
          </a:bodyPr>
          <a:lstStyle/>
          <a:p>
            <a:pPr marL="0" indent="0">
              <a:lnSpc>
                <a:spcPct val="90000"/>
              </a:lnSpc>
              <a:buNone/>
            </a:pPr>
            <a:r>
              <a:rPr lang="en-US" sz="2600"/>
              <a:t>Homebuyer Draws:</a:t>
            </a:r>
          </a:p>
          <a:p>
            <a:pPr lvl="2">
              <a:lnSpc>
                <a:spcPct val="90000"/>
              </a:lnSpc>
            </a:pPr>
            <a:r>
              <a:rPr lang="en-US" sz="2200"/>
              <a:t>Footer</a:t>
            </a:r>
          </a:p>
          <a:p>
            <a:pPr lvl="2">
              <a:lnSpc>
                <a:spcPct val="90000"/>
              </a:lnSpc>
            </a:pPr>
            <a:r>
              <a:rPr lang="en-US" sz="2200"/>
              <a:t>Framing</a:t>
            </a:r>
          </a:p>
          <a:p>
            <a:pPr lvl="2">
              <a:lnSpc>
                <a:spcPct val="90000"/>
              </a:lnSpc>
            </a:pPr>
            <a:r>
              <a:rPr lang="en-US" sz="2200"/>
              <a:t>Final (must be done within 90 days of closing)</a:t>
            </a:r>
          </a:p>
          <a:p>
            <a:pPr marL="0" indent="0">
              <a:lnSpc>
                <a:spcPct val="90000"/>
              </a:lnSpc>
              <a:buNone/>
            </a:pPr>
            <a:r>
              <a:rPr lang="en-US" sz="2600"/>
              <a:t>Interim draws must not exceed 90% of KHC funding, 10% remains for final.</a:t>
            </a:r>
          </a:p>
        </p:txBody>
      </p:sp>
      <p:sp>
        <p:nvSpPr>
          <p:cNvPr id="8" name="Content Placeholder 3">
            <a:extLst>
              <a:ext uri="{FF2B5EF4-FFF2-40B4-BE49-F238E27FC236}">
                <a16:creationId xmlns:a16="http://schemas.microsoft.com/office/drawing/2014/main" id="{B2E26186-5A50-BDCF-C99B-680430D70ACF}"/>
              </a:ext>
            </a:extLst>
          </p:cNvPr>
          <p:cNvSpPr>
            <a:spLocks noGrp="1"/>
          </p:cNvSpPr>
          <p:nvPr>
            <p:ph sz="half" idx="2"/>
          </p:nvPr>
        </p:nvSpPr>
        <p:spPr>
          <a:xfrm>
            <a:off x="4648200" y="1600200"/>
            <a:ext cx="4038600" cy="4525963"/>
          </a:xfrm>
        </p:spPr>
        <p:txBody>
          <a:bodyPr/>
          <a:lstStyle/>
          <a:p>
            <a:pPr marL="0" indent="0">
              <a:buNone/>
            </a:pPr>
            <a:r>
              <a:rPr lang="en-US"/>
              <a:t>Home Repair Draws:</a:t>
            </a:r>
          </a:p>
          <a:p>
            <a:pPr lvl="2"/>
            <a:r>
              <a:rPr lang="en-US"/>
              <a:t>Initial</a:t>
            </a:r>
          </a:p>
          <a:p>
            <a:pPr lvl="2"/>
            <a:r>
              <a:rPr lang="en-US"/>
              <a:t>Final</a:t>
            </a:r>
          </a:p>
          <a:p>
            <a:pPr lvl="2"/>
            <a:endParaRPr lang="en-US"/>
          </a:p>
          <a:p>
            <a:pPr marL="0" indent="0">
              <a:buNone/>
            </a:pPr>
            <a:r>
              <a:rPr lang="en-US"/>
              <a:t>Final draws must be submitted within 90 days of final inspection.</a:t>
            </a:r>
          </a:p>
        </p:txBody>
      </p:sp>
    </p:spTree>
    <p:extLst>
      <p:ext uri="{BB962C8B-B14F-4D97-AF65-F5344CB8AC3E}">
        <p14:creationId xmlns:p14="http://schemas.microsoft.com/office/powerpoint/2010/main" val="3703885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5C7AEE-0592-D666-4F0C-A2893AA0CE12}"/>
              </a:ext>
            </a:extLst>
          </p:cNvPr>
          <p:cNvSpPr>
            <a:spLocks noGrp="1"/>
          </p:cNvSpPr>
          <p:nvPr>
            <p:ph type="title"/>
          </p:nvPr>
        </p:nvSpPr>
        <p:spPr>
          <a:xfrm>
            <a:off x="457200" y="274638"/>
            <a:ext cx="8229600" cy="1143000"/>
          </a:xfrm>
        </p:spPr>
        <p:txBody>
          <a:bodyPr wrap="square" anchor="ctr">
            <a:normAutofit/>
          </a:bodyPr>
          <a:lstStyle/>
          <a:p>
            <a:r>
              <a:rPr lang="en-US"/>
              <a:t>Waiver Submission Process</a:t>
            </a:r>
          </a:p>
        </p:txBody>
      </p:sp>
      <p:sp>
        <p:nvSpPr>
          <p:cNvPr id="15" name="Text Placeholder 2">
            <a:extLst>
              <a:ext uri="{FF2B5EF4-FFF2-40B4-BE49-F238E27FC236}">
                <a16:creationId xmlns:a16="http://schemas.microsoft.com/office/drawing/2014/main" id="{8EC76209-5BE4-FACC-7A3B-147EB3719315}"/>
              </a:ext>
            </a:extLst>
          </p:cNvPr>
          <p:cNvSpPr>
            <a:spLocks noGrp="1"/>
          </p:cNvSpPr>
          <p:nvPr>
            <p:ph type="body" idx="1"/>
          </p:nvPr>
        </p:nvSpPr>
        <p:spPr>
          <a:xfrm>
            <a:off x="457200" y="1535113"/>
            <a:ext cx="4040188" cy="639762"/>
          </a:xfrm>
        </p:spPr>
        <p:txBody>
          <a:bodyPr/>
          <a:lstStyle/>
          <a:p>
            <a:r>
              <a:rPr lang="en-US"/>
              <a:t>When to submit a waiver:</a:t>
            </a:r>
          </a:p>
        </p:txBody>
      </p:sp>
      <p:sp>
        <p:nvSpPr>
          <p:cNvPr id="10" name="Content Placeholder 2">
            <a:extLst>
              <a:ext uri="{FF2B5EF4-FFF2-40B4-BE49-F238E27FC236}">
                <a16:creationId xmlns:a16="http://schemas.microsoft.com/office/drawing/2014/main" id="{0C032918-E196-2727-A20C-A2830336DC72}"/>
              </a:ext>
            </a:extLst>
          </p:cNvPr>
          <p:cNvSpPr>
            <a:spLocks noGrp="1"/>
          </p:cNvSpPr>
          <p:nvPr>
            <p:ph sz="half" idx="2"/>
          </p:nvPr>
        </p:nvSpPr>
        <p:spPr>
          <a:xfrm>
            <a:off x="457200" y="2174875"/>
            <a:ext cx="4040188" cy="3951288"/>
          </a:xfrm>
        </p:spPr>
        <p:txBody>
          <a:bodyPr wrap="square" anchor="t">
            <a:normAutofit fontScale="92500"/>
          </a:bodyPr>
          <a:lstStyle/>
          <a:p>
            <a:pPr lvl="1">
              <a:lnSpc>
                <a:spcPct val="150000"/>
              </a:lnSpc>
              <a:buFont typeface="Arial" panose="020B0604020202020204" pitchFamily="34" charset="0"/>
              <a:buChar char="•"/>
            </a:pPr>
            <a:r>
              <a:rPr lang="en-US" sz="2400"/>
              <a:t>Ratio waivers</a:t>
            </a:r>
          </a:p>
          <a:p>
            <a:pPr lvl="1">
              <a:lnSpc>
                <a:spcPct val="150000"/>
              </a:lnSpc>
              <a:buFont typeface="Arial" panose="020B0604020202020204" pitchFamily="34" charset="0"/>
              <a:buChar char="•"/>
            </a:pPr>
            <a:r>
              <a:rPr lang="en-US" sz="2400"/>
              <a:t>Conflict of Interest</a:t>
            </a:r>
          </a:p>
          <a:p>
            <a:pPr lvl="1">
              <a:lnSpc>
                <a:spcPct val="150000"/>
              </a:lnSpc>
              <a:buFont typeface="Arial" panose="020B0604020202020204" pitchFamily="34" charset="0"/>
              <a:buChar char="•"/>
            </a:pPr>
            <a:r>
              <a:rPr lang="en-US" sz="2400"/>
              <a:t>Direct Subsidy for more than 50K </a:t>
            </a:r>
          </a:p>
          <a:p>
            <a:pPr lvl="1">
              <a:lnSpc>
                <a:spcPct val="150000"/>
              </a:lnSpc>
              <a:buFont typeface="Arial" panose="020B0604020202020204" pitchFamily="34" charset="0"/>
              <a:buChar char="•"/>
            </a:pPr>
            <a:r>
              <a:rPr lang="en-US" sz="2400"/>
              <a:t>Project Extensions</a:t>
            </a:r>
          </a:p>
          <a:p>
            <a:pPr lvl="1">
              <a:lnSpc>
                <a:spcPct val="150000"/>
              </a:lnSpc>
              <a:buFont typeface="Arial" panose="020B0604020202020204" pitchFamily="34" charset="0"/>
              <a:buChar char="•"/>
            </a:pPr>
            <a:r>
              <a:rPr lang="en-US" sz="2400"/>
              <a:t>Project Specialist requests waiver. </a:t>
            </a:r>
          </a:p>
          <a:p>
            <a:pPr lvl="1"/>
            <a:endParaRPr lang="en-US" sz="2400"/>
          </a:p>
          <a:p>
            <a:endParaRPr lang="en-US"/>
          </a:p>
          <a:p>
            <a:endParaRPr lang="en-US"/>
          </a:p>
        </p:txBody>
      </p:sp>
      <p:sp>
        <p:nvSpPr>
          <p:cNvPr id="17" name="Text Placeholder 4">
            <a:extLst>
              <a:ext uri="{FF2B5EF4-FFF2-40B4-BE49-F238E27FC236}">
                <a16:creationId xmlns:a16="http://schemas.microsoft.com/office/drawing/2014/main" id="{2A5B7E46-A8DD-3BFC-0966-F66BE1A2E437}"/>
              </a:ext>
            </a:extLst>
          </p:cNvPr>
          <p:cNvSpPr>
            <a:spLocks noGrp="1"/>
          </p:cNvSpPr>
          <p:nvPr>
            <p:ph type="body" sz="quarter" idx="3"/>
          </p:nvPr>
        </p:nvSpPr>
        <p:spPr>
          <a:xfrm>
            <a:off x="4645025" y="1535113"/>
            <a:ext cx="4041775" cy="639762"/>
          </a:xfrm>
        </p:spPr>
        <p:txBody>
          <a:bodyPr/>
          <a:lstStyle/>
          <a:p>
            <a:r>
              <a:rPr lang="en-US"/>
              <a:t>When not to submit a waiver</a:t>
            </a:r>
          </a:p>
        </p:txBody>
      </p:sp>
      <p:sp>
        <p:nvSpPr>
          <p:cNvPr id="19" name="Content Placeholder 5">
            <a:extLst>
              <a:ext uri="{FF2B5EF4-FFF2-40B4-BE49-F238E27FC236}">
                <a16:creationId xmlns:a16="http://schemas.microsoft.com/office/drawing/2014/main" id="{7C2B4841-759A-8E0A-2A6D-4E6C58CE2C85}"/>
              </a:ext>
            </a:extLst>
          </p:cNvPr>
          <p:cNvSpPr>
            <a:spLocks noGrp="1"/>
          </p:cNvSpPr>
          <p:nvPr>
            <p:ph sz="quarter" idx="4"/>
          </p:nvPr>
        </p:nvSpPr>
        <p:spPr>
          <a:xfrm>
            <a:off x="4645025" y="2174875"/>
            <a:ext cx="4041775" cy="3951288"/>
          </a:xfrm>
        </p:spPr>
        <p:txBody>
          <a:bodyPr/>
          <a:lstStyle/>
          <a:p>
            <a:pPr>
              <a:lnSpc>
                <a:spcPct val="150000"/>
              </a:lnSpc>
            </a:pPr>
            <a:r>
              <a:rPr lang="en-US" sz="2000"/>
              <a:t>Setup Revisions </a:t>
            </a:r>
          </a:p>
          <a:p>
            <a:pPr>
              <a:lnSpc>
                <a:spcPct val="150000"/>
              </a:lnSpc>
            </a:pPr>
            <a:r>
              <a:rPr lang="en-US" sz="2000"/>
              <a:t>Closing document submission</a:t>
            </a:r>
          </a:p>
          <a:p>
            <a:pPr>
              <a:lnSpc>
                <a:spcPct val="150000"/>
              </a:lnSpc>
            </a:pPr>
            <a:r>
              <a:rPr lang="en-US" sz="2000"/>
              <a:t>Draw Requests</a:t>
            </a:r>
          </a:p>
          <a:p>
            <a:pPr>
              <a:lnSpc>
                <a:spcPct val="150000"/>
              </a:lnSpc>
            </a:pPr>
            <a:endParaRPr lang="en-US"/>
          </a:p>
          <a:p>
            <a:pPr>
              <a:lnSpc>
                <a:spcPct val="150000"/>
              </a:lnSpc>
            </a:pPr>
            <a:endParaRPr lang="en-US"/>
          </a:p>
          <a:p>
            <a:pPr marL="0" indent="0">
              <a:buNone/>
            </a:pPr>
            <a:endParaRPr lang="en-US"/>
          </a:p>
        </p:txBody>
      </p:sp>
    </p:spTree>
    <p:extLst>
      <p:ext uri="{BB962C8B-B14F-4D97-AF65-F5344CB8AC3E}">
        <p14:creationId xmlns:p14="http://schemas.microsoft.com/office/powerpoint/2010/main" val="601981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C8C6B72-871C-AC5F-8E63-CF34EC138D6F}"/>
              </a:ext>
            </a:extLst>
          </p:cNvPr>
          <p:cNvSpPr>
            <a:spLocks noGrp="1"/>
          </p:cNvSpPr>
          <p:nvPr>
            <p:ph type="title"/>
          </p:nvPr>
        </p:nvSpPr>
        <p:spPr>
          <a:xfrm>
            <a:off x="457200" y="274638"/>
            <a:ext cx="8229600" cy="1143000"/>
          </a:xfrm>
        </p:spPr>
        <p:txBody>
          <a:bodyPr wrap="square" anchor="ctr">
            <a:normAutofit/>
          </a:bodyPr>
          <a:lstStyle/>
          <a:p>
            <a:r>
              <a:rPr lang="en-US"/>
              <a:t>Waiver Submission Process</a:t>
            </a:r>
          </a:p>
        </p:txBody>
      </p:sp>
      <p:sp>
        <p:nvSpPr>
          <p:cNvPr id="18" name="Content Placeholder 2">
            <a:extLst>
              <a:ext uri="{FF2B5EF4-FFF2-40B4-BE49-F238E27FC236}">
                <a16:creationId xmlns:a16="http://schemas.microsoft.com/office/drawing/2014/main" id="{56B1C1AF-8440-215F-DF54-97037853CFF8}"/>
              </a:ext>
            </a:extLst>
          </p:cNvPr>
          <p:cNvSpPr>
            <a:spLocks noGrp="1"/>
          </p:cNvSpPr>
          <p:nvPr>
            <p:ph sz="half" idx="1"/>
          </p:nvPr>
        </p:nvSpPr>
        <p:spPr>
          <a:xfrm>
            <a:off x="457199" y="1600200"/>
            <a:ext cx="4610101" cy="4525963"/>
          </a:xfrm>
        </p:spPr>
        <p:txBody>
          <a:bodyPr/>
          <a:lstStyle/>
          <a:p>
            <a:r>
              <a:rPr lang="en-US"/>
              <a:t>Completed in Draw System</a:t>
            </a:r>
          </a:p>
          <a:p>
            <a:r>
              <a:rPr lang="en-US"/>
              <a:t>Use Project Number only HB2#-####-01</a:t>
            </a:r>
          </a:p>
          <a:p>
            <a:r>
              <a:rPr lang="en-US"/>
              <a:t>Attach supporting documentation</a:t>
            </a:r>
          </a:p>
          <a:p>
            <a:r>
              <a:rPr lang="en-US"/>
              <a:t>Clarify request in the description </a:t>
            </a:r>
          </a:p>
          <a:p>
            <a:r>
              <a:rPr lang="en-US"/>
              <a:t>Track decision in Developer Dashboard. </a:t>
            </a:r>
          </a:p>
          <a:p>
            <a:pPr marL="0" indent="0">
              <a:buNone/>
            </a:pPr>
            <a:endParaRPr lang="en-US"/>
          </a:p>
        </p:txBody>
      </p:sp>
      <p:pic>
        <p:nvPicPr>
          <p:cNvPr id="12" name="Content Placeholder 11">
            <a:extLst>
              <a:ext uri="{FF2B5EF4-FFF2-40B4-BE49-F238E27FC236}">
                <a16:creationId xmlns:a16="http://schemas.microsoft.com/office/drawing/2014/main" id="{5586CD3A-1CB5-025C-97AF-8F096CB004BF}"/>
              </a:ext>
            </a:extLst>
          </p:cNvPr>
          <p:cNvPicPr>
            <a:picLocks noGrp="1" noChangeAspect="1"/>
          </p:cNvPicPr>
          <p:nvPr>
            <p:ph sz="half" idx="2"/>
          </p:nvPr>
        </p:nvPicPr>
        <p:blipFill>
          <a:blip r:embed="rId3"/>
          <a:stretch>
            <a:fillRect/>
          </a:stretch>
        </p:blipFill>
        <p:spPr bwMode="auto">
          <a:xfrm>
            <a:off x="5094278" y="1923590"/>
            <a:ext cx="3592522" cy="312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426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6776B61-0AC6-310D-07F2-73B9994A3BB5}"/>
              </a:ext>
            </a:extLst>
          </p:cNvPr>
          <p:cNvSpPr>
            <a:spLocks noGrp="1"/>
          </p:cNvSpPr>
          <p:nvPr>
            <p:ph type="ctrTitle"/>
          </p:nvPr>
        </p:nvSpPr>
        <p:spPr>
          <a:xfrm>
            <a:off x="685800" y="2130425"/>
            <a:ext cx="7772400" cy="1470025"/>
          </a:xfrm>
        </p:spPr>
        <p:txBody>
          <a:bodyPr/>
          <a:lstStyle/>
          <a:p>
            <a:r>
              <a:rPr lang="en-US"/>
              <a:t>Email</a:t>
            </a:r>
          </a:p>
        </p:txBody>
      </p:sp>
      <p:sp>
        <p:nvSpPr>
          <p:cNvPr id="18" name="Subtitle 2">
            <a:extLst>
              <a:ext uri="{FF2B5EF4-FFF2-40B4-BE49-F238E27FC236}">
                <a16:creationId xmlns:a16="http://schemas.microsoft.com/office/drawing/2014/main" id="{18C89F15-E67D-C716-342B-E274D1AF2036}"/>
              </a:ext>
            </a:extLst>
          </p:cNvPr>
          <p:cNvSpPr>
            <a:spLocks noGrp="1"/>
          </p:cNvSpPr>
          <p:nvPr>
            <p:ph type="subTitle" idx="1"/>
          </p:nvPr>
        </p:nvSpPr>
        <p:spPr>
          <a:xfrm>
            <a:off x="1371600" y="3886200"/>
            <a:ext cx="6400800" cy="1676400"/>
          </a:xfrm>
        </p:spPr>
        <p:txBody>
          <a:bodyPr/>
          <a:lstStyle/>
          <a:p>
            <a:endParaRPr lang="en-US"/>
          </a:p>
        </p:txBody>
      </p:sp>
    </p:spTree>
    <p:extLst>
      <p:ext uri="{BB962C8B-B14F-4D97-AF65-F5344CB8AC3E}">
        <p14:creationId xmlns:p14="http://schemas.microsoft.com/office/powerpoint/2010/main" val="1751631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C47915-AB55-829B-1371-93E5DB58D461}"/>
              </a:ext>
            </a:extLst>
          </p:cNvPr>
          <p:cNvSpPr>
            <a:spLocks noGrp="1"/>
          </p:cNvSpPr>
          <p:nvPr>
            <p:ph type="title"/>
          </p:nvPr>
        </p:nvSpPr>
        <p:spPr>
          <a:xfrm>
            <a:off x="457200" y="274638"/>
            <a:ext cx="8229600" cy="1143000"/>
          </a:xfrm>
        </p:spPr>
        <p:txBody>
          <a:bodyPr wrap="square" anchor="ctr">
            <a:normAutofit/>
          </a:bodyPr>
          <a:lstStyle/>
          <a:p>
            <a:r>
              <a:rPr lang="en-US">
                <a:hlinkClick r:id="rId2"/>
              </a:rPr>
              <a:t>Hcadev@kyhousing.org</a:t>
            </a:r>
            <a:r>
              <a:rPr lang="en-US"/>
              <a:t> </a:t>
            </a:r>
          </a:p>
        </p:txBody>
      </p:sp>
      <p:pic>
        <p:nvPicPr>
          <p:cNvPr id="7" name="Picture 6" descr="Graphical user interface, application&#10;&#10;AI-generated content may be incorrect.">
            <a:extLst>
              <a:ext uri="{FF2B5EF4-FFF2-40B4-BE49-F238E27FC236}">
                <a16:creationId xmlns:a16="http://schemas.microsoft.com/office/drawing/2014/main" id="{1CBD4357-9794-F5F1-3B92-B807C3A62654}"/>
              </a:ext>
            </a:extLst>
          </p:cNvPr>
          <p:cNvPicPr>
            <a:picLocks noChangeAspect="1"/>
          </p:cNvPicPr>
          <p:nvPr/>
        </p:nvPicPr>
        <p:blipFill>
          <a:blip r:embed="rId3"/>
          <a:srcRect l="-1" t="32222" r="59307"/>
          <a:stretch>
            <a:fillRect/>
          </a:stretch>
        </p:blipFill>
        <p:spPr>
          <a:xfrm>
            <a:off x="1117804" y="1600200"/>
            <a:ext cx="2717391" cy="4525963"/>
          </a:xfrm>
          <a:prstGeom prst="rect">
            <a:avLst/>
          </a:prstGeom>
          <a:noFill/>
        </p:spPr>
      </p:pic>
      <p:sp>
        <p:nvSpPr>
          <p:cNvPr id="5" name="Content Placeholder 4">
            <a:extLst>
              <a:ext uri="{FF2B5EF4-FFF2-40B4-BE49-F238E27FC236}">
                <a16:creationId xmlns:a16="http://schemas.microsoft.com/office/drawing/2014/main" id="{8F77A85D-D398-C611-6F38-00C4BE3241EF}"/>
              </a:ext>
            </a:extLst>
          </p:cNvPr>
          <p:cNvSpPr>
            <a:spLocks noGrp="1"/>
          </p:cNvSpPr>
          <p:nvPr>
            <p:ph sz="half" idx="2"/>
          </p:nvPr>
        </p:nvSpPr>
        <p:spPr>
          <a:xfrm>
            <a:off x="4648200" y="1600200"/>
            <a:ext cx="4038600" cy="4525963"/>
          </a:xfrm>
        </p:spPr>
        <p:txBody>
          <a:bodyPr wrap="square" anchor="t">
            <a:normAutofit/>
          </a:bodyPr>
          <a:lstStyle/>
          <a:p>
            <a:r>
              <a:rPr lang="en-US"/>
              <a:t>Direct contact to HCA team for general questions</a:t>
            </a:r>
          </a:p>
          <a:p>
            <a:pPr marL="0" indent="0">
              <a:buNone/>
            </a:pPr>
            <a:endParaRPr lang="en-US"/>
          </a:p>
          <a:p>
            <a:r>
              <a:rPr lang="en-US"/>
              <a:t>Developer Dashboard access link request/ edits</a:t>
            </a:r>
          </a:p>
          <a:p>
            <a:endParaRPr lang="en-US"/>
          </a:p>
          <a:p>
            <a:endParaRPr lang="en-US"/>
          </a:p>
        </p:txBody>
      </p:sp>
    </p:spTree>
    <p:extLst>
      <p:ext uri="{BB962C8B-B14F-4D97-AF65-F5344CB8AC3E}">
        <p14:creationId xmlns:p14="http://schemas.microsoft.com/office/powerpoint/2010/main" val="1226891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539FA-38B6-8261-4749-70E6983B91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393FA7-1C96-C0F0-6128-9042A078FC4A}"/>
              </a:ext>
            </a:extLst>
          </p:cNvPr>
          <p:cNvSpPr>
            <a:spLocks noGrp="1"/>
          </p:cNvSpPr>
          <p:nvPr>
            <p:ph type="title"/>
          </p:nvPr>
        </p:nvSpPr>
        <p:spPr>
          <a:xfrm>
            <a:off x="457200" y="274638"/>
            <a:ext cx="8229600" cy="1143000"/>
          </a:xfrm>
        </p:spPr>
        <p:txBody>
          <a:bodyPr wrap="square" anchor="ctr">
            <a:normAutofit fontScale="90000"/>
          </a:bodyPr>
          <a:lstStyle/>
          <a:p>
            <a:r>
              <a:rPr lang="en-US">
                <a:hlinkClick r:id="rId2"/>
              </a:rPr>
              <a:t>Environmentalreview@kyhousing.org</a:t>
            </a:r>
            <a:r>
              <a:rPr lang="en-US"/>
              <a:t> </a:t>
            </a:r>
          </a:p>
        </p:txBody>
      </p:sp>
      <p:pic>
        <p:nvPicPr>
          <p:cNvPr id="7" name="Picture 6" descr="Graphical user interface, application&#10;&#10;AI-generated content may be incorrect.">
            <a:extLst>
              <a:ext uri="{FF2B5EF4-FFF2-40B4-BE49-F238E27FC236}">
                <a16:creationId xmlns:a16="http://schemas.microsoft.com/office/drawing/2014/main" id="{7FF05B46-DBDA-2CB3-E62D-1242B6B71D27}"/>
              </a:ext>
            </a:extLst>
          </p:cNvPr>
          <p:cNvPicPr>
            <a:picLocks noChangeAspect="1"/>
          </p:cNvPicPr>
          <p:nvPr/>
        </p:nvPicPr>
        <p:blipFill>
          <a:blip r:embed="rId3"/>
          <a:srcRect l="-1" t="32222" r="59307"/>
          <a:stretch>
            <a:fillRect/>
          </a:stretch>
        </p:blipFill>
        <p:spPr>
          <a:xfrm>
            <a:off x="235358" y="2057399"/>
            <a:ext cx="2717391" cy="4525963"/>
          </a:xfrm>
          <a:prstGeom prst="rect">
            <a:avLst/>
          </a:prstGeom>
          <a:noFill/>
        </p:spPr>
      </p:pic>
      <p:sp>
        <p:nvSpPr>
          <p:cNvPr id="5" name="Content Placeholder 4">
            <a:extLst>
              <a:ext uri="{FF2B5EF4-FFF2-40B4-BE49-F238E27FC236}">
                <a16:creationId xmlns:a16="http://schemas.microsoft.com/office/drawing/2014/main" id="{9585C739-8240-23CC-2463-49AD413C5488}"/>
              </a:ext>
            </a:extLst>
          </p:cNvPr>
          <p:cNvSpPr>
            <a:spLocks noGrp="1"/>
          </p:cNvSpPr>
          <p:nvPr>
            <p:ph sz="half" idx="2"/>
          </p:nvPr>
        </p:nvSpPr>
        <p:spPr>
          <a:xfrm>
            <a:off x="4648200" y="1600200"/>
            <a:ext cx="4038600" cy="4525963"/>
          </a:xfrm>
        </p:spPr>
        <p:txBody>
          <a:bodyPr wrap="square" anchor="t">
            <a:normAutofit/>
          </a:bodyPr>
          <a:lstStyle/>
          <a:p>
            <a:r>
              <a:rPr lang="en-US"/>
              <a:t>Consultation Requests: </a:t>
            </a:r>
          </a:p>
          <a:p>
            <a:pPr lvl="1"/>
            <a:r>
              <a:rPr lang="en-US"/>
              <a:t>THPO</a:t>
            </a:r>
          </a:p>
          <a:p>
            <a:pPr lvl="1"/>
            <a:r>
              <a:rPr lang="en-US"/>
              <a:t>Farmland</a:t>
            </a:r>
          </a:p>
          <a:p>
            <a:pPr lvl="1"/>
            <a:r>
              <a:rPr lang="en-US"/>
              <a:t>Floodplain management </a:t>
            </a:r>
          </a:p>
          <a:p>
            <a:r>
              <a:rPr lang="en-US"/>
              <a:t>Mitigation Documents</a:t>
            </a:r>
          </a:p>
          <a:p>
            <a:pPr marL="0" indent="0">
              <a:buNone/>
            </a:pPr>
            <a:endParaRPr lang="en-US"/>
          </a:p>
          <a:p>
            <a:endParaRPr lang="en-US"/>
          </a:p>
        </p:txBody>
      </p:sp>
    </p:spTree>
    <p:extLst>
      <p:ext uri="{BB962C8B-B14F-4D97-AF65-F5344CB8AC3E}">
        <p14:creationId xmlns:p14="http://schemas.microsoft.com/office/powerpoint/2010/main" val="1018352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CB48DD0-A345-9AE7-5CDF-192ABE736242}"/>
              </a:ext>
            </a:extLst>
          </p:cNvPr>
          <p:cNvSpPr>
            <a:spLocks noGrp="1"/>
          </p:cNvSpPr>
          <p:nvPr>
            <p:ph type="ctrTitle"/>
          </p:nvPr>
        </p:nvSpPr>
        <p:spPr/>
        <p:txBody>
          <a:bodyPr/>
          <a:lstStyle/>
          <a:p>
            <a:r>
              <a:rPr lang="en-US"/>
              <a:t>Housing Contract Administration </a:t>
            </a:r>
          </a:p>
        </p:txBody>
      </p:sp>
      <p:sp>
        <p:nvSpPr>
          <p:cNvPr id="8" name="Subtitle 7">
            <a:extLst>
              <a:ext uri="{FF2B5EF4-FFF2-40B4-BE49-F238E27FC236}">
                <a16:creationId xmlns:a16="http://schemas.microsoft.com/office/drawing/2014/main" id="{D62E31F5-19BA-BFB0-C9FE-6C9BBD1033CA}"/>
              </a:ext>
            </a:extLst>
          </p:cNvPr>
          <p:cNvSpPr>
            <a:spLocks noGrp="1"/>
          </p:cNvSpPr>
          <p:nvPr>
            <p:ph type="subTitle" idx="1"/>
          </p:nvPr>
        </p:nvSpPr>
        <p:spPr/>
        <p:txBody>
          <a:bodyPr/>
          <a:lstStyle/>
          <a:p>
            <a:r>
              <a:rPr lang="en-US"/>
              <a:t>What do we do? </a:t>
            </a:r>
          </a:p>
        </p:txBody>
      </p:sp>
    </p:spTree>
    <p:extLst>
      <p:ext uri="{BB962C8B-B14F-4D97-AF65-F5344CB8AC3E}">
        <p14:creationId xmlns:p14="http://schemas.microsoft.com/office/powerpoint/2010/main" val="2634287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8F1BFD1-277C-2FEA-C699-ADA6B962E309}"/>
              </a:ext>
            </a:extLst>
          </p:cNvPr>
          <p:cNvSpPr>
            <a:spLocks noGrp="1"/>
          </p:cNvSpPr>
          <p:nvPr>
            <p:ph type="title"/>
          </p:nvPr>
        </p:nvSpPr>
        <p:spPr>
          <a:xfrm>
            <a:off x="457200" y="274638"/>
            <a:ext cx="8229600" cy="1143000"/>
          </a:xfrm>
        </p:spPr>
        <p:txBody>
          <a:bodyPr/>
          <a:lstStyle/>
          <a:p>
            <a:r>
              <a:rPr lang="en-US" sz="3600">
                <a:hlinkClick r:id="rId2"/>
              </a:rPr>
              <a:t>KHCinspectionsRequests@kyhousing.org</a:t>
            </a:r>
            <a:r>
              <a:rPr lang="en-US" sz="3600"/>
              <a:t> </a:t>
            </a:r>
          </a:p>
        </p:txBody>
      </p:sp>
      <p:sp>
        <p:nvSpPr>
          <p:cNvPr id="11" name="Content Placeholder 2">
            <a:extLst>
              <a:ext uri="{FF2B5EF4-FFF2-40B4-BE49-F238E27FC236}">
                <a16:creationId xmlns:a16="http://schemas.microsoft.com/office/drawing/2014/main" id="{B1AD823D-4851-EB47-1E09-2B3437AF5C0B}"/>
              </a:ext>
            </a:extLst>
          </p:cNvPr>
          <p:cNvSpPr>
            <a:spLocks noGrp="1"/>
          </p:cNvSpPr>
          <p:nvPr>
            <p:ph idx="1"/>
          </p:nvPr>
        </p:nvSpPr>
        <p:spPr>
          <a:xfrm>
            <a:off x="457200" y="1600200"/>
            <a:ext cx="8229600" cy="3962400"/>
          </a:xfrm>
        </p:spPr>
        <p:txBody>
          <a:bodyPr/>
          <a:lstStyle/>
          <a:p>
            <a:r>
              <a:rPr lang="en-US"/>
              <a:t>Inspection Request Forms</a:t>
            </a:r>
          </a:p>
          <a:p>
            <a:pPr lvl="1"/>
            <a:r>
              <a:rPr lang="en-US"/>
              <a:t>Located on Partner Portal</a:t>
            </a:r>
          </a:p>
          <a:p>
            <a:pPr marL="457200" lvl="1" indent="0">
              <a:buNone/>
            </a:pPr>
            <a:endParaRPr lang="en-US"/>
          </a:p>
          <a:p>
            <a:r>
              <a:rPr lang="en-US"/>
              <a:t>House plan Submissions</a:t>
            </a:r>
          </a:p>
          <a:p>
            <a:pPr marL="0" indent="0">
              <a:buNone/>
            </a:pPr>
            <a:endParaRPr lang="en-US"/>
          </a:p>
          <a:p>
            <a:r>
              <a:rPr lang="en-US"/>
              <a:t>Change Orders</a:t>
            </a:r>
          </a:p>
          <a:p>
            <a:endParaRPr lang="en-US"/>
          </a:p>
          <a:p>
            <a:r>
              <a:rPr lang="en-US"/>
              <a:t>MDS and MHS inquiries</a:t>
            </a:r>
          </a:p>
          <a:p>
            <a:endParaRPr lang="en-US"/>
          </a:p>
        </p:txBody>
      </p:sp>
    </p:spTree>
    <p:extLst>
      <p:ext uri="{BB962C8B-B14F-4D97-AF65-F5344CB8AC3E}">
        <p14:creationId xmlns:p14="http://schemas.microsoft.com/office/powerpoint/2010/main" val="4086992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0AB5-FBB3-443F-5D16-D98B0DBC78CE}"/>
              </a:ext>
            </a:extLst>
          </p:cNvPr>
          <p:cNvSpPr>
            <a:spLocks noGrp="1"/>
          </p:cNvSpPr>
          <p:nvPr>
            <p:ph type="title"/>
          </p:nvPr>
        </p:nvSpPr>
        <p:spPr/>
        <p:txBody>
          <a:bodyPr/>
          <a:lstStyle/>
          <a:p>
            <a:r>
              <a:rPr lang="en-US"/>
              <a:t>Project Specialist Email</a:t>
            </a:r>
          </a:p>
        </p:txBody>
      </p:sp>
      <p:sp>
        <p:nvSpPr>
          <p:cNvPr id="3" name="Content Placeholder 2">
            <a:extLst>
              <a:ext uri="{FF2B5EF4-FFF2-40B4-BE49-F238E27FC236}">
                <a16:creationId xmlns:a16="http://schemas.microsoft.com/office/drawing/2014/main" id="{0C927F7D-E8C7-BCEC-79DE-32BE5D4DC690}"/>
              </a:ext>
            </a:extLst>
          </p:cNvPr>
          <p:cNvSpPr>
            <a:spLocks noGrp="1"/>
          </p:cNvSpPr>
          <p:nvPr>
            <p:ph idx="1"/>
          </p:nvPr>
        </p:nvSpPr>
        <p:spPr>
          <a:xfrm>
            <a:off x="457200" y="2047875"/>
            <a:ext cx="8229600" cy="3962400"/>
          </a:xfrm>
        </p:spPr>
        <p:txBody>
          <a:bodyPr/>
          <a:lstStyle/>
          <a:p>
            <a:r>
              <a:rPr lang="en-US"/>
              <a:t>Revised documents during specialist review</a:t>
            </a:r>
          </a:p>
          <a:p>
            <a:pPr lvl="1"/>
            <a:r>
              <a:rPr lang="en-US"/>
              <a:t>Activity Revision Form is reserved for after ROF.</a:t>
            </a:r>
          </a:p>
          <a:p>
            <a:pPr marL="457200" lvl="1" indent="0">
              <a:buNone/>
            </a:pPr>
            <a:endParaRPr lang="en-US"/>
          </a:p>
          <a:p>
            <a:r>
              <a:rPr lang="en-US"/>
              <a:t>Questions about assigned documents/ process. </a:t>
            </a:r>
          </a:p>
          <a:p>
            <a:endParaRPr lang="en-US"/>
          </a:p>
          <a:p>
            <a:endParaRPr lang="en-US"/>
          </a:p>
        </p:txBody>
      </p:sp>
    </p:spTree>
    <p:extLst>
      <p:ext uri="{BB962C8B-B14F-4D97-AF65-F5344CB8AC3E}">
        <p14:creationId xmlns:p14="http://schemas.microsoft.com/office/powerpoint/2010/main" val="668817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A90B8-E54C-F481-EA27-D8495FF2801D}"/>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1828B3F-0807-873F-1D96-AD1594B2A499}"/>
              </a:ext>
            </a:extLst>
          </p:cNvPr>
          <p:cNvGraphicFramePr/>
          <p:nvPr>
            <p:extLst>
              <p:ext uri="{D42A27DB-BD31-4B8C-83A1-F6EECF244321}">
                <p14:modId xmlns:p14="http://schemas.microsoft.com/office/powerpoint/2010/main" val="2187573646"/>
              </p:ext>
            </p:extLst>
          </p:nvPr>
        </p:nvGraphicFramePr>
        <p:xfrm>
          <a:off x="123825" y="1295400"/>
          <a:ext cx="889635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A58C98F-CD59-8E3F-8F6B-E5FDA1D32031}"/>
              </a:ext>
            </a:extLst>
          </p:cNvPr>
          <p:cNvSpPr txBox="1"/>
          <p:nvPr/>
        </p:nvSpPr>
        <p:spPr>
          <a:xfrm>
            <a:off x="190500" y="352425"/>
            <a:ext cx="8829675" cy="646331"/>
          </a:xfrm>
          <a:prstGeom prst="rect">
            <a:avLst/>
          </a:prstGeom>
          <a:noFill/>
        </p:spPr>
        <p:txBody>
          <a:bodyPr wrap="square" rtlCol="0">
            <a:spAutoFit/>
          </a:bodyPr>
          <a:lstStyle/>
          <a:p>
            <a:pPr algn="ctr"/>
            <a:r>
              <a:rPr lang="en-US" sz="3600"/>
              <a:t>HCA Document Submission Guide Update</a:t>
            </a:r>
          </a:p>
        </p:txBody>
      </p:sp>
    </p:spTree>
    <p:extLst>
      <p:ext uri="{BB962C8B-B14F-4D97-AF65-F5344CB8AC3E}">
        <p14:creationId xmlns:p14="http://schemas.microsoft.com/office/powerpoint/2010/main" val="2089157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C3BB9-39F0-DF96-6456-3986FD90436D}"/>
              </a:ext>
            </a:extLst>
          </p:cNvPr>
          <p:cNvSpPr>
            <a:spLocks noGrp="1"/>
          </p:cNvSpPr>
          <p:nvPr>
            <p:ph type="title"/>
          </p:nvPr>
        </p:nvSpPr>
        <p:spPr>
          <a:xfrm>
            <a:off x="457200" y="273050"/>
            <a:ext cx="3008313" cy="1162050"/>
          </a:xfrm>
        </p:spPr>
        <p:txBody>
          <a:bodyPr wrap="square" anchor="b">
            <a:normAutofit/>
          </a:bodyPr>
          <a:lstStyle/>
          <a:p>
            <a:r>
              <a:rPr lang="en-US"/>
              <a:t>Partner Agency Portal</a:t>
            </a:r>
          </a:p>
        </p:txBody>
      </p:sp>
      <p:pic>
        <p:nvPicPr>
          <p:cNvPr id="6" name="Content Placeholder 5">
            <a:extLst>
              <a:ext uri="{FF2B5EF4-FFF2-40B4-BE49-F238E27FC236}">
                <a16:creationId xmlns:a16="http://schemas.microsoft.com/office/drawing/2014/main" id="{BCF7AD44-CAEF-4FA4-394B-BA329287F833}"/>
              </a:ext>
            </a:extLst>
          </p:cNvPr>
          <p:cNvPicPr>
            <a:picLocks noGrp="1" noChangeAspect="1"/>
          </p:cNvPicPr>
          <p:nvPr>
            <p:ph idx="1"/>
          </p:nvPr>
        </p:nvPicPr>
        <p:blipFill>
          <a:blip r:embed="rId2"/>
          <a:stretch>
            <a:fillRect/>
          </a:stretch>
        </p:blipFill>
        <p:spPr bwMode="auto">
          <a:xfrm>
            <a:off x="3575050" y="282903"/>
            <a:ext cx="5111750" cy="52698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 Placeholder 3">
            <a:extLst>
              <a:ext uri="{FF2B5EF4-FFF2-40B4-BE49-F238E27FC236}">
                <a16:creationId xmlns:a16="http://schemas.microsoft.com/office/drawing/2014/main" id="{008E94BA-5AF2-2B33-14BC-50816F42819F}"/>
              </a:ext>
            </a:extLst>
          </p:cNvPr>
          <p:cNvSpPr>
            <a:spLocks noGrp="1"/>
          </p:cNvSpPr>
          <p:nvPr>
            <p:ph type="body" sz="half" idx="2"/>
          </p:nvPr>
        </p:nvSpPr>
        <p:spPr>
          <a:xfrm>
            <a:off x="457200" y="1435100"/>
            <a:ext cx="3008313" cy="4691063"/>
          </a:xfrm>
        </p:spPr>
        <p:txBody>
          <a:bodyPr/>
          <a:lstStyle/>
          <a:p>
            <a:r>
              <a:rPr lang="en-US" sz="1800"/>
              <a:t>Acts as our document resource library. </a:t>
            </a:r>
          </a:p>
          <a:p>
            <a:pPr marL="285750" indent="-285750">
              <a:buFont typeface="Arial" panose="020B0604020202020204" pitchFamily="34" charset="0"/>
              <a:buChar char="•"/>
            </a:pPr>
            <a:r>
              <a:rPr lang="en-US" sz="1800"/>
              <a:t>Setup Templates</a:t>
            </a:r>
          </a:p>
          <a:p>
            <a:pPr marL="285750" indent="-285750">
              <a:buFont typeface="Arial" panose="020B0604020202020204" pitchFamily="34" charset="0"/>
              <a:buChar char="•"/>
            </a:pPr>
            <a:r>
              <a:rPr lang="en-US" sz="1800"/>
              <a:t>Policy Manuals </a:t>
            </a:r>
          </a:p>
          <a:p>
            <a:pPr marL="285750" indent="-285750">
              <a:buFont typeface="Arial" panose="020B0604020202020204" pitchFamily="34" charset="0"/>
              <a:buChar char="•"/>
            </a:pPr>
            <a:r>
              <a:rPr lang="en-US" sz="1800"/>
              <a:t>Income Limits</a:t>
            </a:r>
          </a:p>
          <a:p>
            <a:pPr marL="285750" indent="-285750">
              <a:buFont typeface="Arial" panose="020B0604020202020204" pitchFamily="34" charset="0"/>
              <a:buChar char="•"/>
            </a:pPr>
            <a:r>
              <a:rPr lang="en-US" sz="1800"/>
              <a:t>Compliance Guidance</a:t>
            </a:r>
          </a:p>
          <a:p>
            <a:pPr marL="285750" indent="-285750">
              <a:buFont typeface="Arial" panose="020B0604020202020204" pitchFamily="34" charset="0"/>
              <a:buChar char="•"/>
            </a:pPr>
            <a:r>
              <a:rPr lang="en-US" sz="1800"/>
              <a:t>Closing Document Templates</a:t>
            </a:r>
          </a:p>
          <a:p>
            <a:pPr marL="285750" indent="-285750">
              <a:buFont typeface="Arial" panose="020B0604020202020204" pitchFamily="34" charset="0"/>
              <a:buChar char="•"/>
            </a:pPr>
            <a:r>
              <a:rPr lang="en-US" sz="1800"/>
              <a:t>Application Guidelines</a:t>
            </a:r>
          </a:p>
          <a:p>
            <a:pPr marL="285750" indent="-285750">
              <a:buFont typeface="Arial" panose="020B0604020202020204" pitchFamily="34" charset="0"/>
              <a:buChar char="•"/>
            </a:pPr>
            <a:r>
              <a:rPr lang="en-US" sz="1800"/>
              <a:t>Quick link available on your developer dashboard</a:t>
            </a:r>
          </a:p>
          <a:p>
            <a:endParaRPr lang="en-US"/>
          </a:p>
          <a:p>
            <a:endParaRPr lang="en-US"/>
          </a:p>
        </p:txBody>
      </p:sp>
    </p:spTree>
    <p:extLst>
      <p:ext uri="{BB962C8B-B14F-4D97-AF65-F5344CB8AC3E}">
        <p14:creationId xmlns:p14="http://schemas.microsoft.com/office/powerpoint/2010/main" val="629323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8F0924-08A0-CE04-56FD-178CC55E708E}"/>
              </a:ext>
            </a:extLst>
          </p:cNvPr>
          <p:cNvSpPr>
            <a:spLocks noGrp="1"/>
          </p:cNvSpPr>
          <p:nvPr>
            <p:ph type="ctrTitle"/>
          </p:nvPr>
        </p:nvSpPr>
        <p:spPr/>
        <p:txBody>
          <a:bodyPr/>
          <a:lstStyle/>
          <a:p>
            <a:r>
              <a:rPr lang="en-US"/>
              <a:t>Homebuyer </a:t>
            </a:r>
          </a:p>
        </p:txBody>
      </p:sp>
      <p:sp>
        <p:nvSpPr>
          <p:cNvPr id="5" name="Subtitle 4">
            <a:extLst>
              <a:ext uri="{FF2B5EF4-FFF2-40B4-BE49-F238E27FC236}">
                <a16:creationId xmlns:a16="http://schemas.microsoft.com/office/drawing/2014/main" id="{68EFEDA3-15B6-B2E9-C22F-D816BE1500CA}"/>
              </a:ext>
            </a:extLst>
          </p:cNvPr>
          <p:cNvSpPr>
            <a:spLocks noGrp="1"/>
          </p:cNvSpPr>
          <p:nvPr>
            <p:ph type="subTitle" idx="1"/>
          </p:nvPr>
        </p:nvSpPr>
        <p:spPr/>
        <p:txBody>
          <a:bodyPr/>
          <a:lstStyle/>
          <a:p>
            <a:r>
              <a:rPr lang="en-US"/>
              <a:t>HOME, AHTF, RHTF</a:t>
            </a:r>
          </a:p>
        </p:txBody>
      </p:sp>
    </p:spTree>
    <p:extLst>
      <p:ext uri="{BB962C8B-B14F-4D97-AF65-F5344CB8AC3E}">
        <p14:creationId xmlns:p14="http://schemas.microsoft.com/office/powerpoint/2010/main" val="983037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a:extLst>
              <a:ext uri="{FF2B5EF4-FFF2-40B4-BE49-F238E27FC236}">
                <a16:creationId xmlns:a16="http://schemas.microsoft.com/office/drawing/2014/main" id="{4FE6F321-B879-A598-6B4D-EA559EC3E4EC}"/>
              </a:ext>
            </a:extLst>
          </p:cNvPr>
          <p:cNvSpPr>
            <a:spLocks noGrp="1"/>
          </p:cNvSpPr>
          <p:nvPr>
            <p:ph type="title"/>
          </p:nvPr>
        </p:nvSpPr>
        <p:spPr/>
        <p:txBody>
          <a:bodyPr/>
          <a:lstStyle/>
          <a:p>
            <a:pPr eaLnBrk="1" hangingPunct="1"/>
            <a:r>
              <a:rPr lang="en-US" altLang="en-US"/>
              <a:t>The Process</a:t>
            </a:r>
          </a:p>
        </p:txBody>
      </p:sp>
      <p:sp>
        <p:nvSpPr>
          <p:cNvPr id="13315" name="Content Placeholder 4">
            <a:extLst>
              <a:ext uri="{FF2B5EF4-FFF2-40B4-BE49-F238E27FC236}">
                <a16:creationId xmlns:a16="http://schemas.microsoft.com/office/drawing/2014/main" id="{6E63B5F9-A67B-473B-026B-A75E70D0C51F}"/>
              </a:ext>
            </a:extLst>
          </p:cNvPr>
          <p:cNvSpPr>
            <a:spLocks noGrp="1"/>
          </p:cNvSpPr>
          <p:nvPr>
            <p:ph idx="1"/>
          </p:nvPr>
        </p:nvSpPr>
        <p:spPr/>
        <p:txBody>
          <a:bodyPr/>
          <a:lstStyle/>
          <a:p>
            <a:pPr marL="514350" indent="-514350" eaLnBrk="1" hangingPunct="1">
              <a:buFont typeface="Arial" panose="020B0604020202020204" pitchFamily="34" charset="0"/>
              <a:buAutoNum type="arabicPeriod"/>
            </a:pPr>
            <a:r>
              <a:rPr lang="en-US" altLang="en-US" sz="2800"/>
              <a:t>Find the most recent set-up packet on </a:t>
            </a:r>
            <a:r>
              <a:rPr lang="en-US" altLang="en-US" sz="2800">
                <a:hlinkClick r:id="rId2"/>
              </a:rPr>
              <a:t>Partner Agency Portal</a:t>
            </a:r>
            <a:r>
              <a:rPr lang="en-US" altLang="en-US" sz="2800"/>
              <a:t>. </a:t>
            </a:r>
          </a:p>
          <a:p>
            <a:pPr marL="514350" indent="-514350" eaLnBrk="1" hangingPunct="1">
              <a:buFont typeface="Arial" panose="020B0604020202020204" pitchFamily="34" charset="0"/>
              <a:buAutoNum type="arabicPeriod"/>
            </a:pPr>
            <a:r>
              <a:rPr lang="en-US" altLang="en-US" sz="2800"/>
              <a:t>Complete set-up packet </a:t>
            </a:r>
          </a:p>
          <a:p>
            <a:pPr marL="514350" indent="-514350" eaLnBrk="1" hangingPunct="1">
              <a:buFont typeface="Arial" panose="020B0604020202020204" pitchFamily="34" charset="0"/>
              <a:buAutoNum type="arabicPeriod"/>
            </a:pPr>
            <a:r>
              <a:rPr lang="en-US" altLang="en-US" sz="2800"/>
              <a:t>Submit all required items on the checklist via </a:t>
            </a:r>
            <a:r>
              <a:rPr lang="en-US" altLang="en-US" sz="2800">
                <a:hlinkClick r:id="rId3"/>
              </a:rPr>
              <a:t>Activity Setup Form</a:t>
            </a:r>
            <a:endParaRPr lang="en-US" altLang="en-US" sz="2800"/>
          </a:p>
          <a:p>
            <a:pPr marL="514350" indent="-514350" eaLnBrk="1" hangingPunct="1">
              <a:buFont typeface="Arial" panose="020B0604020202020204" pitchFamily="34" charset="0"/>
              <a:buAutoNum type="arabicPeriod"/>
            </a:pPr>
            <a:r>
              <a:rPr lang="en-US" altLang="en-US" sz="2800"/>
              <a:t>KHC HCA staff reviews</a:t>
            </a:r>
          </a:p>
          <a:p>
            <a:pPr marL="514350" indent="-514350" eaLnBrk="1" hangingPunct="1">
              <a:buFont typeface="Arial" panose="020B0604020202020204" pitchFamily="34" charset="0"/>
              <a:buAutoNum type="arabicPeriod"/>
            </a:pPr>
            <a:endParaRPr lang="en-US" altLang="en-US"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5CE9B-5663-402C-652E-42E984D5A78E}"/>
            </a:ext>
          </a:extLst>
        </p:cNvPr>
        <p:cNvGrpSpPr/>
        <p:nvPr/>
      </p:nvGrpSpPr>
      <p:grpSpPr>
        <a:xfrm>
          <a:off x="0" y="0"/>
          <a:ext cx="0" cy="0"/>
          <a:chOff x="0" y="0"/>
          <a:chExt cx="0" cy="0"/>
        </a:xfrm>
      </p:grpSpPr>
      <p:sp>
        <p:nvSpPr>
          <p:cNvPr id="13314" name="Title 3">
            <a:extLst>
              <a:ext uri="{FF2B5EF4-FFF2-40B4-BE49-F238E27FC236}">
                <a16:creationId xmlns:a16="http://schemas.microsoft.com/office/drawing/2014/main" id="{7F7FAD73-7DE6-13F1-5DE0-90547DF7A8F6}"/>
              </a:ext>
            </a:extLst>
          </p:cNvPr>
          <p:cNvSpPr>
            <a:spLocks noGrp="1"/>
          </p:cNvSpPr>
          <p:nvPr>
            <p:ph type="title"/>
          </p:nvPr>
        </p:nvSpPr>
        <p:spPr/>
        <p:txBody>
          <a:bodyPr/>
          <a:lstStyle/>
          <a:p>
            <a:pPr eaLnBrk="1" hangingPunct="1"/>
            <a:r>
              <a:rPr lang="en-US" altLang="en-US"/>
              <a:t>The Process</a:t>
            </a:r>
          </a:p>
        </p:txBody>
      </p:sp>
      <p:sp>
        <p:nvSpPr>
          <p:cNvPr id="13315" name="Content Placeholder 4">
            <a:extLst>
              <a:ext uri="{FF2B5EF4-FFF2-40B4-BE49-F238E27FC236}">
                <a16:creationId xmlns:a16="http://schemas.microsoft.com/office/drawing/2014/main" id="{D0A52CBF-07A0-1D7A-0316-5FA1FBF9A84D}"/>
              </a:ext>
            </a:extLst>
          </p:cNvPr>
          <p:cNvSpPr>
            <a:spLocks noGrp="1"/>
          </p:cNvSpPr>
          <p:nvPr>
            <p:ph idx="1"/>
          </p:nvPr>
        </p:nvSpPr>
        <p:spPr/>
        <p:txBody>
          <a:bodyPr/>
          <a:lstStyle/>
          <a:p>
            <a:pPr marL="514350" indent="-514350" eaLnBrk="1" hangingPunct="1">
              <a:buAutoNum type="arabicPeriod" startAt="5"/>
            </a:pPr>
            <a:r>
              <a:rPr lang="en-US" altLang="en-US" sz="2800"/>
              <a:t>HOME Developer Written Agreement is processed...</a:t>
            </a:r>
            <a:endParaRPr lang="en-US" altLang="en-US" sz="1600"/>
          </a:p>
          <a:p>
            <a:pPr marL="914400" lvl="1" indent="-514350" eaLnBrk="1" hangingPunct="1"/>
            <a:r>
              <a:rPr lang="en-US" altLang="en-US" sz="2400"/>
              <a:t>KHC will draft and send to Signatory Authority for review and signature</a:t>
            </a:r>
          </a:p>
          <a:p>
            <a:pPr marL="914400" lvl="1" indent="-514350" eaLnBrk="1" hangingPunct="1"/>
            <a:r>
              <a:rPr lang="en-US" altLang="en-US" sz="2400"/>
              <a:t>Developer returns</a:t>
            </a:r>
          </a:p>
          <a:p>
            <a:pPr marL="514350" indent="-514350" eaLnBrk="1" hangingPunct="1">
              <a:buAutoNum type="arabicPeriod" startAt="6"/>
            </a:pPr>
            <a:r>
              <a:rPr lang="en-US" altLang="en-US" sz="2800"/>
              <a:t>KHC inputs into IDIS</a:t>
            </a:r>
          </a:p>
          <a:p>
            <a:pPr marL="514350" indent="-514350" eaLnBrk="1" hangingPunct="1">
              <a:buAutoNum type="arabicPeriod" startAt="6"/>
            </a:pPr>
            <a:r>
              <a:rPr lang="en-US" altLang="en-US" sz="2800"/>
              <a:t>HCA sends activity approval/ release of funds with executed DWA and Activity Number</a:t>
            </a:r>
          </a:p>
          <a:p>
            <a:pPr marL="514350" indent="-514350" eaLnBrk="1" hangingPunct="1">
              <a:buAutoNum type="arabicPeriod" startAt="6"/>
            </a:pPr>
            <a:r>
              <a:rPr lang="en-US" altLang="en-US" sz="2800"/>
              <a:t>Construction and Inspections begin</a:t>
            </a:r>
          </a:p>
          <a:p>
            <a:pPr marL="0" indent="0" eaLnBrk="1" hangingPunct="1">
              <a:buNone/>
            </a:pPr>
            <a:endParaRPr lang="en-US" altLang="en-US" sz="2800"/>
          </a:p>
        </p:txBody>
      </p:sp>
    </p:spTree>
    <p:extLst>
      <p:ext uri="{BB962C8B-B14F-4D97-AF65-F5344CB8AC3E}">
        <p14:creationId xmlns:p14="http://schemas.microsoft.com/office/powerpoint/2010/main" val="1798398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3692-4C7F-D286-1BDA-0FEFB6811D92}"/>
              </a:ext>
            </a:extLst>
          </p:cNvPr>
          <p:cNvSpPr>
            <a:spLocks noGrp="1"/>
          </p:cNvSpPr>
          <p:nvPr>
            <p:ph type="title"/>
          </p:nvPr>
        </p:nvSpPr>
        <p:spPr/>
        <p:txBody>
          <a:bodyPr/>
          <a:lstStyle/>
          <a:p>
            <a:r>
              <a:rPr lang="en-US"/>
              <a:t>CHDO</a:t>
            </a:r>
          </a:p>
        </p:txBody>
      </p:sp>
      <p:sp>
        <p:nvSpPr>
          <p:cNvPr id="3" name="Content Placeholder 2">
            <a:extLst>
              <a:ext uri="{FF2B5EF4-FFF2-40B4-BE49-F238E27FC236}">
                <a16:creationId xmlns:a16="http://schemas.microsoft.com/office/drawing/2014/main" id="{FC07271D-8352-46D7-419A-26E0F29ACBA3}"/>
              </a:ext>
            </a:extLst>
          </p:cNvPr>
          <p:cNvSpPr>
            <a:spLocks noGrp="1"/>
          </p:cNvSpPr>
          <p:nvPr>
            <p:ph idx="1"/>
          </p:nvPr>
        </p:nvSpPr>
        <p:spPr/>
        <p:txBody>
          <a:bodyPr/>
          <a:lstStyle/>
          <a:p>
            <a:r>
              <a:rPr lang="en-US"/>
              <a:t>What is a CHDO? </a:t>
            </a:r>
          </a:p>
          <a:p>
            <a:pPr lvl="1"/>
            <a:r>
              <a:rPr lang="en-US"/>
              <a:t>Community Housing Development Organization</a:t>
            </a:r>
          </a:p>
          <a:p>
            <a:pPr lvl="1"/>
            <a:r>
              <a:rPr lang="en-US">
                <a:ea typeface="Calibri"/>
                <a:cs typeface="Calibri"/>
              </a:rPr>
              <a:t>Retain proceeds</a:t>
            </a:r>
            <a:endParaRPr lang="en-US" dirty="0"/>
          </a:p>
          <a:p>
            <a:r>
              <a:rPr lang="en-US"/>
              <a:t>What Funds a CHDO? </a:t>
            </a:r>
          </a:p>
          <a:p>
            <a:pPr lvl="1"/>
            <a:r>
              <a:rPr lang="en-US"/>
              <a:t>PJ’s must set aside funding for CHDO's</a:t>
            </a:r>
          </a:p>
          <a:p>
            <a:r>
              <a:rPr lang="en-US"/>
              <a:t>Where can I find out more?</a:t>
            </a:r>
          </a:p>
          <a:p>
            <a:pPr lvl="1"/>
            <a:r>
              <a:rPr lang="en-US"/>
              <a:t>Training on LMS and Partner Agency Portal</a:t>
            </a:r>
          </a:p>
        </p:txBody>
      </p:sp>
    </p:spTree>
    <p:extLst>
      <p:ext uri="{BB962C8B-B14F-4D97-AF65-F5344CB8AC3E}">
        <p14:creationId xmlns:p14="http://schemas.microsoft.com/office/powerpoint/2010/main" val="4063557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79F53-730A-9FE8-8CD2-6C897D7CE6A4}"/>
              </a:ext>
            </a:extLst>
          </p:cNvPr>
          <p:cNvSpPr>
            <a:spLocks noGrp="1"/>
          </p:cNvSpPr>
          <p:nvPr>
            <p:ph type="title"/>
          </p:nvPr>
        </p:nvSpPr>
        <p:spPr>
          <a:xfrm>
            <a:off x="152400" y="218017"/>
            <a:ext cx="5410200" cy="566738"/>
          </a:xfrm>
        </p:spPr>
        <p:txBody>
          <a:bodyPr wrap="square" anchor="b">
            <a:normAutofit/>
          </a:bodyPr>
          <a:lstStyle/>
          <a:p>
            <a:r>
              <a:rPr lang="en-US"/>
              <a:t>Compliance and Underwriting</a:t>
            </a:r>
          </a:p>
        </p:txBody>
      </p:sp>
      <p:sp>
        <p:nvSpPr>
          <p:cNvPr id="9" name="Text Placeholder 3">
            <a:extLst>
              <a:ext uri="{FF2B5EF4-FFF2-40B4-BE49-F238E27FC236}">
                <a16:creationId xmlns:a16="http://schemas.microsoft.com/office/drawing/2014/main" id="{538D5E08-3A09-2616-B85B-A0C95710FF39}"/>
              </a:ext>
            </a:extLst>
          </p:cNvPr>
          <p:cNvSpPr>
            <a:spLocks noGrp="1"/>
          </p:cNvSpPr>
          <p:nvPr>
            <p:ph type="body" sz="half" idx="2"/>
          </p:nvPr>
        </p:nvSpPr>
        <p:spPr>
          <a:xfrm>
            <a:off x="152400" y="996421"/>
            <a:ext cx="5410200" cy="804862"/>
          </a:xfrm>
        </p:spPr>
        <p:txBody>
          <a:bodyPr wrap="square" anchor="t">
            <a:normAutofit lnSpcReduction="10000"/>
          </a:bodyPr>
          <a:lstStyle/>
          <a:p>
            <a:r>
              <a:rPr lang="en-US"/>
              <a:t>BABA  Checklist Language added to the HOME compliance header</a:t>
            </a:r>
          </a:p>
          <a:p>
            <a:endParaRPr lang="en-US">
              <a:ea typeface="Calibri"/>
              <a:cs typeface="Calibri"/>
            </a:endParaRPr>
          </a:p>
          <a:p>
            <a:r>
              <a:rPr lang="en-US">
                <a:ea typeface="Calibri"/>
                <a:cs typeface="Calibri"/>
              </a:rPr>
              <a:t>HERS rating determines development subsidy amount </a:t>
            </a:r>
          </a:p>
        </p:txBody>
      </p:sp>
      <p:pic>
        <p:nvPicPr>
          <p:cNvPr id="3" name="Picture 2">
            <a:extLst>
              <a:ext uri="{FF2B5EF4-FFF2-40B4-BE49-F238E27FC236}">
                <a16:creationId xmlns:a16="http://schemas.microsoft.com/office/drawing/2014/main" id="{F32E2AFE-1C6C-93C9-FB24-0384C4325A2D}"/>
              </a:ext>
            </a:extLst>
          </p:cNvPr>
          <p:cNvPicPr>
            <a:picLocks noChangeAspect="1"/>
          </p:cNvPicPr>
          <p:nvPr/>
        </p:nvPicPr>
        <p:blipFill>
          <a:blip r:embed="rId2"/>
          <a:stretch>
            <a:fillRect/>
          </a:stretch>
        </p:blipFill>
        <p:spPr>
          <a:xfrm>
            <a:off x="4817005" y="1440391"/>
            <a:ext cx="4113742" cy="1183217"/>
          </a:xfrm>
          <a:prstGeom prst="rect">
            <a:avLst/>
          </a:prstGeom>
        </p:spPr>
      </p:pic>
      <p:pic>
        <p:nvPicPr>
          <p:cNvPr id="7" name="Content Placeholder 6">
            <a:extLst>
              <a:ext uri="{FF2B5EF4-FFF2-40B4-BE49-F238E27FC236}">
                <a16:creationId xmlns:a16="http://schemas.microsoft.com/office/drawing/2014/main" id="{EE11619D-B3A6-D148-EDD8-33CBCA73D341}"/>
              </a:ext>
            </a:extLst>
          </p:cNvPr>
          <p:cNvPicPr>
            <a:picLocks noGrp="1" noChangeAspect="1"/>
          </p:cNvPicPr>
          <p:nvPr>
            <p:ph type="pic" idx="1"/>
          </p:nvPr>
        </p:nvPicPr>
        <p:blipFill>
          <a:blip r:embed="rId3"/>
          <a:srcRect r="15088" b="9677"/>
          <a:stretch>
            <a:fillRect/>
          </a:stretch>
        </p:blipFill>
        <p:spPr bwMode="auto">
          <a:xfrm>
            <a:off x="151871" y="2849631"/>
            <a:ext cx="5125929" cy="355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083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FD564-BA27-D463-CA92-AF2DACB081A7}"/>
              </a:ext>
            </a:extLst>
          </p:cNvPr>
          <p:cNvSpPr>
            <a:spLocks noGrp="1"/>
          </p:cNvSpPr>
          <p:nvPr>
            <p:ph type="title"/>
          </p:nvPr>
        </p:nvSpPr>
        <p:spPr/>
        <p:txBody>
          <a:bodyPr/>
          <a:lstStyle/>
          <a:p>
            <a:r>
              <a:rPr lang="en-US">
                <a:ea typeface="Calibri"/>
                <a:cs typeface="Calibri"/>
              </a:rPr>
              <a:t>Setup Checklist Hiccups</a:t>
            </a:r>
            <a:endParaRPr lang="en-US"/>
          </a:p>
        </p:txBody>
      </p:sp>
      <p:pic>
        <p:nvPicPr>
          <p:cNvPr id="6" name="Content Placeholder 5" descr="Table&#10;&#10;AI-generated content may be incorrect.">
            <a:extLst>
              <a:ext uri="{FF2B5EF4-FFF2-40B4-BE49-F238E27FC236}">
                <a16:creationId xmlns:a16="http://schemas.microsoft.com/office/drawing/2014/main" id="{1F6EE961-F922-E237-5605-516D0724EECA}"/>
              </a:ext>
            </a:extLst>
          </p:cNvPr>
          <p:cNvPicPr>
            <a:picLocks noGrp="1" noChangeAspect="1"/>
          </p:cNvPicPr>
          <p:nvPr>
            <p:ph sz="half" idx="2"/>
          </p:nvPr>
        </p:nvPicPr>
        <p:blipFill>
          <a:blip r:embed="rId2"/>
          <a:stretch>
            <a:fillRect/>
          </a:stretch>
        </p:blipFill>
        <p:spPr bwMode="auto">
          <a:xfrm>
            <a:off x="4806950" y="1672655"/>
            <a:ext cx="4038600" cy="350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C78E4F3A-A881-039D-6E0A-F5B8EE8BBD49}"/>
              </a:ext>
            </a:extLst>
          </p:cNvPr>
          <p:cNvSpPr>
            <a:spLocks noGrp="1"/>
          </p:cNvSpPr>
          <p:nvPr>
            <p:ph sz="half" idx="1"/>
          </p:nvPr>
        </p:nvSpPr>
        <p:spPr/>
        <p:txBody>
          <a:bodyPr/>
          <a:lstStyle/>
          <a:p>
            <a:pPr marL="0" indent="0">
              <a:buNone/>
            </a:pPr>
            <a:r>
              <a:rPr lang="en-US">
                <a:ea typeface="Calibri"/>
                <a:cs typeface="Calibri"/>
              </a:rPr>
              <a:t>Clear Title - </a:t>
            </a:r>
          </a:p>
          <a:p>
            <a:pPr>
              <a:buFont typeface="Calibri" panose="020B0604020202020204" pitchFamily="34" charset="0"/>
              <a:buChar char="-"/>
            </a:pPr>
            <a:r>
              <a:rPr lang="en-US">
                <a:ea typeface="Calibri"/>
                <a:cs typeface="Calibri"/>
              </a:rPr>
              <a:t>Title Opinions should have all supporting documentation. </a:t>
            </a:r>
          </a:p>
          <a:p>
            <a:pPr marL="0" indent="0">
              <a:buNone/>
            </a:pPr>
            <a:endParaRPr lang="en-US">
              <a:ea typeface="Calibri"/>
              <a:cs typeface="Calibri"/>
            </a:endParaRPr>
          </a:p>
          <a:p>
            <a:pPr marL="0" indent="0">
              <a:buNone/>
            </a:pPr>
            <a:r>
              <a:rPr lang="en-US">
                <a:ea typeface="Calibri"/>
                <a:cs typeface="Calibri"/>
              </a:rPr>
              <a:t>Proof of Site Control</a:t>
            </a:r>
          </a:p>
          <a:p>
            <a:pPr marL="457200" indent="-457200">
              <a:buFont typeface="Calibri" panose="020B0604020202020204" pitchFamily="34" charset="0"/>
              <a:buChar char="-"/>
            </a:pPr>
            <a:r>
              <a:rPr lang="en-US">
                <a:ea typeface="Calibri"/>
                <a:cs typeface="Calibri"/>
              </a:rPr>
              <a:t>Deed, Purchase Option, 99 yr lease</a:t>
            </a:r>
          </a:p>
          <a:p>
            <a:pPr marL="457200" indent="-457200">
              <a:buFont typeface="Calibri" panose="020B0604020202020204" pitchFamily="34" charset="0"/>
              <a:buChar char="-"/>
            </a:pPr>
            <a:endParaRPr lang="en-US">
              <a:ea typeface="Calibri"/>
              <a:cs typeface="Calibri"/>
            </a:endParaRPr>
          </a:p>
        </p:txBody>
      </p:sp>
    </p:spTree>
    <p:extLst>
      <p:ext uri="{BB962C8B-B14F-4D97-AF65-F5344CB8AC3E}">
        <p14:creationId xmlns:p14="http://schemas.microsoft.com/office/powerpoint/2010/main" val="397799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3E96E-C1F7-A16E-4B08-5AABB33B1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80D1-F587-AE00-5933-5077586A5B2A}"/>
              </a:ext>
            </a:extLst>
          </p:cNvPr>
          <p:cNvSpPr>
            <a:spLocks noGrp="1"/>
          </p:cNvSpPr>
          <p:nvPr>
            <p:ph type="title" idx="4294967295"/>
          </p:nvPr>
        </p:nvSpPr>
        <p:spPr>
          <a:xfrm>
            <a:off x="572222" y="261144"/>
            <a:ext cx="8229600" cy="1143000"/>
          </a:xfrm>
        </p:spPr>
        <p:txBody>
          <a:bodyPr/>
          <a:lstStyle/>
          <a:p>
            <a:r>
              <a:rPr lang="en-US"/>
              <a:t>Buckets of HCA Funding</a:t>
            </a:r>
          </a:p>
        </p:txBody>
      </p:sp>
      <p:sp>
        <p:nvSpPr>
          <p:cNvPr id="9" name="Freeform: Shape 8">
            <a:extLst>
              <a:ext uri="{FF2B5EF4-FFF2-40B4-BE49-F238E27FC236}">
                <a16:creationId xmlns:a16="http://schemas.microsoft.com/office/drawing/2014/main" id="{58589B97-FC09-38D4-B812-1369F6DBD005}"/>
              </a:ext>
            </a:extLst>
          </p:cNvPr>
          <p:cNvSpPr/>
          <p:nvPr/>
        </p:nvSpPr>
        <p:spPr>
          <a:xfrm>
            <a:off x="590146" y="1768656"/>
            <a:ext cx="1280578" cy="1316865"/>
          </a:xfrm>
          <a:custGeom>
            <a:avLst/>
            <a:gdLst>
              <a:gd name="connsiteX0" fmla="*/ 1280578 w 1280578"/>
              <a:gd name="connsiteY0" fmla="*/ 0 h 1316865"/>
              <a:gd name="connsiteX1" fmla="*/ 0 w 1280578"/>
              <a:gd name="connsiteY1" fmla="*/ 0 h 1316865"/>
              <a:gd name="connsiteX2" fmla="*/ 0 w 1280578"/>
              <a:gd name="connsiteY2" fmla="*/ 108993 h 1316865"/>
              <a:gd name="connsiteX3" fmla="*/ 88301 w 1280578"/>
              <a:gd name="connsiteY3" fmla="*/ 108993 h 1316865"/>
              <a:gd name="connsiteX4" fmla="*/ 260856 w 1280578"/>
              <a:gd name="connsiteY4" fmla="*/ 1316865 h 1316865"/>
              <a:gd name="connsiteX5" fmla="*/ 1013405 w 1280578"/>
              <a:gd name="connsiteY5" fmla="*/ 1316865 h 1316865"/>
              <a:gd name="connsiteX6" fmla="*/ 1191708 w 1280578"/>
              <a:gd name="connsiteY6" fmla="*/ 108993 h 1316865"/>
              <a:gd name="connsiteX7" fmla="*/ 1280578 w 1280578"/>
              <a:gd name="connsiteY7" fmla="*/ 108993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0578" h="1316865">
                <a:moveTo>
                  <a:pt x="1280578" y="0"/>
                </a:moveTo>
                <a:lnTo>
                  <a:pt x="0" y="0"/>
                </a:lnTo>
                <a:lnTo>
                  <a:pt x="0" y="108993"/>
                </a:lnTo>
                <a:lnTo>
                  <a:pt x="88301" y="108993"/>
                </a:lnTo>
                <a:lnTo>
                  <a:pt x="260856" y="1316865"/>
                </a:lnTo>
                <a:lnTo>
                  <a:pt x="1013405" y="1316865"/>
                </a:lnTo>
                <a:lnTo>
                  <a:pt x="1191708" y="108993"/>
                </a:lnTo>
                <a:lnTo>
                  <a:pt x="1280578" y="108993"/>
                </a:lnTo>
                <a:close/>
              </a:path>
            </a:pathLst>
          </a:custGeom>
          <a:solidFill>
            <a:schemeClr val="accent3">
              <a:lumMod val="75000"/>
            </a:schemeClr>
          </a:solidFill>
          <a:ln w="631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41CA8E14-40B9-7C96-81AB-3ABB7FDFEC73}"/>
              </a:ext>
            </a:extLst>
          </p:cNvPr>
          <p:cNvSpPr/>
          <p:nvPr/>
        </p:nvSpPr>
        <p:spPr>
          <a:xfrm>
            <a:off x="489770" y="1298235"/>
            <a:ext cx="1481329" cy="538862"/>
          </a:xfrm>
          <a:custGeom>
            <a:avLst/>
            <a:gdLst>
              <a:gd name="connsiteX0" fmla="*/ 822245 w 1644489"/>
              <a:gd name="connsiteY0" fmla="*/ 0 h 853731"/>
              <a:gd name="connsiteX1" fmla="*/ 266 w 1644489"/>
              <a:gd name="connsiteY1" fmla="*/ 803140 h 853731"/>
              <a:gd name="connsiteX2" fmla="*/ 0 w 1644489"/>
              <a:gd name="connsiteY2" fmla="*/ 803140 h 853731"/>
              <a:gd name="connsiteX3" fmla="*/ 0 w 1644489"/>
              <a:gd name="connsiteY3" fmla="*/ 853732 h 853731"/>
              <a:gd name="connsiteX4" fmla="*/ 139127 w 1644489"/>
              <a:gd name="connsiteY4" fmla="*/ 853732 h 853731"/>
              <a:gd name="connsiteX5" fmla="*/ 139127 w 1644489"/>
              <a:gd name="connsiteY5" fmla="*/ 803140 h 853731"/>
              <a:gd name="connsiteX6" fmla="*/ 63505 w 1644489"/>
              <a:gd name="connsiteY6" fmla="*/ 803140 h 853731"/>
              <a:gd name="connsiteX7" fmla="*/ 822245 w 1644489"/>
              <a:gd name="connsiteY7" fmla="*/ 196934 h 853731"/>
              <a:gd name="connsiteX8" fmla="*/ 1581250 w 1644489"/>
              <a:gd name="connsiteY8" fmla="*/ 803140 h 853731"/>
              <a:gd name="connsiteX9" fmla="*/ 1505363 w 1644489"/>
              <a:gd name="connsiteY9" fmla="*/ 803140 h 853731"/>
              <a:gd name="connsiteX10" fmla="*/ 1505363 w 1644489"/>
              <a:gd name="connsiteY10" fmla="*/ 853732 h 853731"/>
              <a:gd name="connsiteX11" fmla="*/ 1644489 w 1644489"/>
              <a:gd name="connsiteY11" fmla="*/ 853732 h 853731"/>
              <a:gd name="connsiteX12" fmla="*/ 1644489 w 1644489"/>
              <a:gd name="connsiteY12" fmla="*/ 803140 h 853731"/>
              <a:gd name="connsiteX13" fmla="*/ 822245 w 1644489"/>
              <a:gd name="connsiteY13" fmla="*/ 0 h 85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4489" h="853731">
                <a:moveTo>
                  <a:pt x="822245" y="0"/>
                </a:moveTo>
                <a:cubicBezTo>
                  <a:pt x="387031" y="0"/>
                  <a:pt x="30873" y="375724"/>
                  <a:pt x="266" y="803140"/>
                </a:cubicBezTo>
                <a:lnTo>
                  <a:pt x="0" y="803140"/>
                </a:lnTo>
                <a:lnTo>
                  <a:pt x="0" y="853732"/>
                </a:lnTo>
                <a:lnTo>
                  <a:pt x="139127" y="853732"/>
                </a:lnTo>
                <a:lnTo>
                  <a:pt x="139127" y="803140"/>
                </a:lnTo>
                <a:lnTo>
                  <a:pt x="63505" y="803140"/>
                </a:lnTo>
                <a:cubicBezTo>
                  <a:pt x="134820" y="450403"/>
                  <a:pt x="448481" y="196934"/>
                  <a:pt x="822245" y="196934"/>
                </a:cubicBezTo>
                <a:cubicBezTo>
                  <a:pt x="1196008" y="196934"/>
                  <a:pt x="1509929" y="450403"/>
                  <a:pt x="1581250" y="803140"/>
                </a:cubicBezTo>
                <a:lnTo>
                  <a:pt x="1505363" y="803140"/>
                </a:lnTo>
                <a:lnTo>
                  <a:pt x="1505363" y="853732"/>
                </a:lnTo>
                <a:lnTo>
                  <a:pt x="1644489" y="853732"/>
                </a:lnTo>
                <a:lnTo>
                  <a:pt x="1644489" y="803140"/>
                </a:lnTo>
                <a:cubicBezTo>
                  <a:pt x="1613869" y="375724"/>
                  <a:pt x="1257458" y="0"/>
                  <a:pt x="822245" y="0"/>
                </a:cubicBezTo>
                <a:close/>
              </a:path>
            </a:pathLst>
          </a:custGeom>
          <a:solidFill>
            <a:srgbClr val="505050"/>
          </a:solidFill>
          <a:ln w="6310" cap="flat">
            <a:noFill/>
            <a:prstDash val="solid"/>
            <a:miter/>
          </a:ln>
        </p:spPr>
        <p:txBody>
          <a:bodyPr rtlCol="0" anchor="ctr"/>
          <a:lstStyle/>
          <a:p>
            <a:endParaRPr lang="en-US"/>
          </a:p>
        </p:txBody>
      </p:sp>
      <p:pic>
        <p:nvPicPr>
          <p:cNvPr id="5" name="Graphic 4" descr="A watering can">
            <a:extLst>
              <a:ext uri="{FF2B5EF4-FFF2-40B4-BE49-F238E27FC236}">
                <a16:creationId xmlns:a16="http://schemas.microsoft.com/office/drawing/2014/main" id="{5BC94CA2-D700-FC33-907D-62309A41F6F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1221322">
            <a:off x="5161934" y="3132191"/>
            <a:ext cx="1280579" cy="1280579"/>
          </a:xfrm>
          <a:prstGeom prst="rect">
            <a:avLst/>
          </a:prstGeom>
        </p:spPr>
      </p:pic>
      <p:sp>
        <p:nvSpPr>
          <p:cNvPr id="11" name="Freeform: Shape 10">
            <a:extLst>
              <a:ext uri="{FF2B5EF4-FFF2-40B4-BE49-F238E27FC236}">
                <a16:creationId xmlns:a16="http://schemas.microsoft.com/office/drawing/2014/main" id="{47E50FD9-AD36-AB6F-43D5-CC1A3658A529}"/>
              </a:ext>
            </a:extLst>
          </p:cNvPr>
          <p:cNvSpPr/>
          <p:nvPr/>
        </p:nvSpPr>
        <p:spPr>
          <a:xfrm>
            <a:off x="3406444" y="1768656"/>
            <a:ext cx="1280578" cy="1316865"/>
          </a:xfrm>
          <a:custGeom>
            <a:avLst/>
            <a:gdLst>
              <a:gd name="connsiteX0" fmla="*/ 1280578 w 1280578"/>
              <a:gd name="connsiteY0" fmla="*/ 0 h 1316865"/>
              <a:gd name="connsiteX1" fmla="*/ 0 w 1280578"/>
              <a:gd name="connsiteY1" fmla="*/ 0 h 1316865"/>
              <a:gd name="connsiteX2" fmla="*/ 0 w 1280578"/>
              <a:gd name="connsiteY2" fmla="*/ 108993 h 1316865"/>
              <a:gd name="connsiteX3" fmla="*/ 88301 w 1280578"/>
              <a:gd name="connsiteY3" fmla="*/ 108993 h 1316865"/>
              <a:gd name="connsiteX4" fmla="*/ 260856 w 1280578"/>
              <a:gd name="connsiteY4" fmla="*/ 1316865 h 1316865"/>
              <a:gd name="connsiteX5" fmla="*/ 1013405 w 1280578"/>
              <a:gd name="connsiteY5" fmla="*/ 1316865 h 1316865"/>
              <a:gd name="connsiteX6" fmla="*/ 1191708 w 1280578"/>
              <a:gd name="connsiteY6" fmla="*/ 108993 h 1316865"/>
              <a:gd name="connsiteX7" fmla="*/ 1280578 w 1280578"/>
              <a:gd name="connsiteY7" fmla="*/ 108993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0578" h="1316865">
                <a:moveTo>
                  <a:pt x="1280578" y="0"/>
                </a:moveTo>
                <a:lnTo>
                  <a:pt x="0" y="0"/>
                </a:lnTo>
                <a:lnTo>
                  <a:pt x="0" y="108993"/>
                </a:lnTo>
                <a:lnTo>
                  <a:pt x="88301" y="108993"/>
                </a:lnTo>
                <a:lnTo>
                  <a:pt x="260856" y="1316865"/>
                </a:lnTo>
                <a:lnTo>
                  <a:pt x="1013405" y="1316865"/>
                </a:lnTo>
                <a:lnTo>
                  <a:pt x="1191708" y="108993"/>
                </a:lnTo>
                <a:lnTo>
                  <a:pt x="1280578" y="108993"/>
                </a:lnTo>
                <a:close/>
              </a:path>
            </a:pathLst>
          </a:custGeom>
          <a:solidFill>
            <a:schemeClr val="accent1"/>
          </a:solidFill>
          <a:ln w="631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8B31D4-8186-F4F9-706B-C44ED8132DA6}"/>
              </a:ext>
            </a:extLst>
          </p:cNvPr>
          <p:cNvSpPr/>
          <p:nvPr/>
        </p:nvSpPr>
        <p:spPr>
          <a:xfrm>
            <a:off x="6815451" y="1805278"/>
            <a:ext cx="1280578" cy="1316865"/>
          </a:xfrm>
          <a:custGeom>
            <a:avLst/>
            <a:gdLst>
              <a:gd name="connsiteX0" fmla="*/ 1280578 w 1280578"/>
              <a:gd name="connsiteY0" fmla="*/ 0 h 1316865"/>
              <a:gd name="connsiteX1" fmla="*/ 0 w 1280578"/>
              <a:gd name="connsiteY1" fmla="*/ 0 h 1316865"/>
              <a:gd name="connsiteX2" fmla="*/ 0 w 1280578"/>
              <a:gd name="connsiteY2" fmla="*/ 108993 h 1316865"/>
              <a:gd name="connsiteX3" fmla="*/ 88301 w 1280578"/>
              <a:gd name="connsiteY3" fmla="*/ 108993 h 1316865"/>
              <a:gd name="connsiteX4" fmla="*/ 260856 w 1280578"/>
              <a:gd name="connsiteY4" fmla="*/ 1316865 h 1316865"/>
              <a:gd name="connsiteX5" fmla="*/ 1013405 w 1280578"/>
              <a:gd name="connsiteY5" fmla="*/ 1316865 h 1316865"/>
              <a:gd name="connsiteX6" fmla="*/ 1191708 w 1280578"/>
              <a:gd name="connsiteY6" fmla="*/ 108993 h 1316865"/>
              <a:gd name="connsiteX7" fmla="*/ 1280578 w 1280578"/>
              <a:gd name="connsiteY7" fmla="*/ 108993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0578" h="1316865">
                <a:moveTo>
                  <a:pt x="1280578" y="0"/>
                </a:moveTo>
                <a:lnTo>
                  <a:pt x="0" y="0"/>
                </a:lnTo>
                <a:lnTo>
                  <a:pt x="0" y="108993"/>
                </a:lnTo>
                <a:lnTo>
                  <a:pt x="88301" y="108993"/>
                </a:lnTo>
                <a:lnTo>
                  <a:pt x="260856" y="1316865"/>
                </a:lnTo>
                <a:lnTo>
                  <a:pt x="1013405" y="1316865"/>
                </a:lnTo>
                <a:lnTo>
                  <a:pt x="1191708" y="108993"/>
                </a:lnTo>
                <a:lnTo>
                  <a:pt x="1280578" y="108993"/>
                </a:lnTo>
                <a:close/>
              </a:path>
            </a:pathLst>
          </a:custGeom>
          <a:solidFill>
            <a:schemeClr val="accent4"/>
          </a:solidFill>
          <a:ln w="631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6599C4C-6861-E73D-84DE-F857B95D27BF}"/>
              </a:ext>
            </a:extLst>
          </p:cNvPr>
          <p:cNvSpPr/>
          <p:nvPr/>
        </p:nvSpPr>
        <p:spPr>
          <a:xfrm>
            <a:off x="3306069" y="1279442"/>
            <a:ext cx="1481329" cy="538862"/>
          </a:xfrm>
          <a:custGeom>
            <a:avLst/>
            <a:gdLst>
              <a:gd name="connsiteX0" fmla="*/ 822245 w 1644489"/>
              <a:gd name="connsiteY0" fmla="*/ 0 h 853731"/>
              <a:gd name="connsiteX1" fmla="*/ 266 w 1644489"/>
              <a:gd name="connsiteY1" fmla="*/ 803140 h 853731"/>
              <a:gd name="connsiteX2" fmla="*/ 0 w 1644489"/>
              <a:gd name="connsiteY2" fmla="*/ 803140 h 853731"/>
              <a:gd name="connsiteX3" fmla="*/ 0 w 1644489"/>
              <a:gd name="connsiteY3" fmla="*/ 853732 h 853731"/>
              <a:gd name="connsiteX4" fmla="*/ 139127 w 1644489"/>
              <a:gd name="connsiteY4" fmla="*/ 853732 h 853731"/>
              <a:gd name="connsiteX5" fmla="*/ 139127 w 1644489"/>
              <a:gd name="connsiteY5" fmla="*/ 803140 h 853731"/>
              <a:gd name="connsiteX6" fmla="*/ 63505 w 1644489"/>
              <a:gd name="connsiteY6" fmla="*/ 803140 h 853731"/>
              <a:gd name="connsiteX7" fmla="*/ 822245 w 1644489"/>
              <a:gd name="connsiteY7" fmla="*/ 196934 h 853731"/>
              <a:gd name="connsiteX8" fmla="*/ 1581250 w 1644489"/>
              <a:gd name="connsiteY8" fmla="*/ 803140 h 853731"/>
              <a:gd name="connsiteX9" fmla="*/ 1505363 w 1644489"/>
              <a:gd name="connsiteY9" fmla="*/ 803140 h 853731"/>
              <a:gd name="connsiteX10" fmla="*/ 1505363 w 1644489"/>
              <a:gd name="connsiteY10" fmla="*/ 853732 h 853731"/>
              <a:gd name="connsiteX11" fmla="*/ 1644489 w 1644489"/>
              <a:gd name="connsiteY11" fmla="*/ 853732 h 853731"/>
              <a:gd name="connsiteX12" fmla="*/ 1644489 w 1644489"/>
              <a:gd name="connsiteY12" fmla="*/ 803140 h 853731"/>
              <a:gd name="connsiteX13" fmla="*/ 822245 w 1644489"/>
              <a:gd name="connsiteY13" fmla="*/ 0 h 85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4489" h="853731">
                <a:moveTo>
                  <a:pt x="822245" y="0"/>
                </a:moveTo>
                <a:cubicBezTo>
                  <a:pt x="387031" y="0"/>
                  <a:pt x="30873" y="375724"/>
                  <a:pt x="266" y="803140"/>
                </a:cubicBezTo>
                <a:lnTo>
                  <a:pt x="0" y="803140"/>
                </a:lnTo>
                <a:lnTo>
                  <a:pt x="0" y="853732"/>
                </a:lnTo>
                <a:lnTo>
                  <a:pt x="139127" y="853732"/>
                </a:lnTo>
                <a:lnTo>
                  <a:pt x="139127" y="803140"/>
                </a:lnTo>
                <a:lnTo>
                  <a:pt x="63505" y="803140"/>
                </a:lnTo>
                <a:cubicBezTo>
                  <a:pt x="134820" y="450403"/>
                  <a:pt x="448481" y="196934"/>
                  <a:pt x="822245" y="196934"/>
                </a:cubicBezTo>
                <a:cubicBezTo>
                  <a:pt x="1196008" y="196934"/>
                  <a:pt x="1509929" y="450403"/>
                  <a:pt x="1581250" y="803140"/>
                </a:cubicBezTo>
                <a:lnTo>
                  <a:pt x="1505363" y="803140"/>
                </a:lnTo>
                <a:lnTo>
                  <a:pt x="1505363" y="853732"/>
                </a:lnTo>
                <a:lnTo>
                  <a:pt x="1644489" y="853732"/>
                </a:lnTo>
                <a:lnTo>
                  <a:pt x="1644489" y="803140"/>
                </a:lnTo>
                <a:cubicBezTo>
                  <a:pt x="1613869" y="375724"/>
                  <a:pt x="1257458" y="0"/>
                  <a:pt x="822245" y="0"/>
                </a:cubicBezTo>
                <a:close/>
              </a:path>
            </a:pathLst>
          </a:custGeom>
          <a:solidFill>
            <a:srgbClr val="505050"/>
          </a:solidFill>
          <a:ln w="631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EDEE611-8C93-EF04-1DB2-44B13863BF30}"/>
              </a:ext>
            </a:extLst>
          </p:cNvPr>
          <p:cNvSpPr/>
          <p:nvPr/>
        </p:nvSpPr>
        <p:spPr>
          <a:xfrm>
            <a:off x="6715075" y="1322875"/>
            <a:ext cx="1481329" cy="538862"/>
          </a:xfrm>
          <a:custGeom>
            <a:avLst/>
            <a:gdLst>
              <a:gd name="connsiteX0" fmla="*/ 822245 w 1644489"/>
              <a:gd name="connsiteY0" fmla="*/ 0 h 853731"/>
              <a:gd name="connsiteX1" fmla="*/ 266 w 1644489"/>
              <a:gd name="connsiteY1" fmla="*/ 803140 h 853731"/>
              <a:gd name="connsiteX2" fmla="*/ 0 w 1644489"/>
              <a:gd name="connsiteY2" fmla="*/ 803140 h 853731"/>
              <a:gd name="connsiteX3" fmla="*/ 0 w 1644489"/>
              <a:gd name="connsiteY3" fmla="*/ 853732 h 853731"/>
              <a:gd name="connsiteX4" fmla="*/ 139127 w 1644489"/>
              <a:gd name="connsiteY4" fmla="*/ 853732 h 853731"/>
              <a:gd name="connsiteX5" fmla="*/ 139127 w 1644489"/>
              <a:gd name="connsiteY5" fmla="*/ 803140 h 853731"/>
              <a:gd name="connsiteX6" fmla="*/ 63505 w 1644489"/>
              <a:gd name="connsiteY6" fmla="*/ 803140 h 853731"/>
              <a:gd name="connsiteX7" fmla="*/ 822245 w 1644489"/>
              <a:gd name="connsiteY7" fmla="*/ 196934 h 853731"/>
              <a:gd name="connsiteX8" fmla="*/ 1581250 w 1644489"/>
              <a:gd name="connsiteY8" fmla="*/ 803140 h 853731"/>
              <a:gd name="connsiteX9" fmla="*/ 1505363 w 1644489"/>
              <a:gd name="connsiteY9" fmla="*/ 803140 h 853731"/>
              <a:gd name="connsiteX10" fmla="*/ 1505363 w 1644489"/>
              <a:gd name="connsiteY10" fmla="*/ 853732 h 853731"/>
              <a:gd name="connsiteX11" fmla="*/ 1644489 w 1644489"/>
              <a:gd name="connsiteY11" fmla="*/ 853732 h 853731"/>
              <a:gd name="connsiteX12" fmla="*/ 1644489 w 1644489"/>
              <a:gd name="connsiteY12" fmla="*/ 803140 h 853731"/>
              <a:gd name="connsiteX13" fmla="*/ 822245 w 1644489"/>
              <a:gd name="connsiteY13" fmla="*/ 0 h 85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4489" h="853731">
                <a:moveTo>
                  <a:pt x="822245" y="0"/>
                </a:moveTo>
                <a:cubicBezTo>
                  <a:pt x="387031" y="0"/>
                  <a:pt x="30873" y="375724"/>
                  <a:pt x="266" y="803140"/>
                </a:cubicBezTo>
                <a:lnTo>
                  <a:pt x="0" y="803140"/>
                </a:lnTo>
                <a:lnTo>
                  <a:pt x="0" y="853732"/>
                </a:lnTo>
                <a:lnTo>
                  <a:pt x="139127" y="853732"/>
                </a:lnTo>
                <a:lnTo>
                  <a:pt x="139127" y="803140"/>
                </a:lnTo>
                <a:lnTo>
                  <a:pt x="63505" y="803140"/>
                </a:lnTo>
                <a:cubicBezTo>
                  <a:pt x="134820" y="450403"/>
                  <a:pt x="448481" y="196934"/>
                  <a:pt x="822245" y="196934"/>
                </a:cubicBezTo>
                <a:cubicBezTo>
                  <a:pt x="1196008" y="196934"/>
                  <a:pt x="1509929" y="450403"/>
                  <a:pt x="1581250" y="803140"/>
                </a:cubicBezTo>
                <a:lnTo>
                  <a:pt x="1505363" y="803140"/>
                </a:lnTo>
                <a:lnTo>
                  <a:pt x="1505363" y="853732"/>
                </a:lnTo>
                <a:lnTo>
                  <a:pt x="1644489" y="853732"/>
                </a:lnTo>
                <a:lnTo>
                  <a:pt x="1644489" y="803140"/>
                </a:lnTo>
                <a:cubicBezTo>
                  <a:pt x="1613869" y="375724"/>
                  <a:pt x="1257458" y="0"/>
                  <a:pt x="822245" y="0"/>
                </a:cubicBezTo>
                <a:close/>
              </a:path>
            </a:pathLst>
          </a:custGeom>
          <a:solidFill>
            <a:srgbClr val="505050"/>
          </a:solidFill>
          <a:ln w="6310" cap="flat">
            <a:noFill/>
            <a:prstDash val="solid"/>
            <a:miter/>
          </a:ln>
        </p:spPr>
        <p:txBody>
          <a:bodyPr rtlCol="0" anchor="ctr"/>
          <a:lstStyle/>
          <a:p>
            <a:endParaRPr lang="en-US"/>
          </a:p>
        </p:txBody>
      </p:sp>
      <p:pic>
        <p:nvPicPr>
          <p:cNvPr id="15" name="Graphic 14" descr="A watering can">
            <a:extLst>
              <a:ext uri="{FF2B5EF4-FFF2-40B4-BE49-F238E27FC236}">
                <a16:creationId xmlns:a16="http://schemas.microsoft.com/office/drawing/2014/main" id="{06A8A11B-8703-6CFB-D80E-A8F5CD8D9E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20893987">
            <a:off x="5191638" y="4596396"/>
            <a:ext cx="1280579" cy="1280579"/>
          </a:xfrm>
          <a:prstGeom prst="rect">
            <a:avLst/>
          </a:prstGeom>
        </p:spPr>
      </p:pic>
      <p:sp>
        <p:nvSpPr>
          <p:cNvPr id="16" name="TextBox 15">
            <a:extLst>
              <a:ext uri="{FF2B5EF4-FFF2-40B4-BE49-F238E27FC236}">
                <a16:creationId xmlns:a16="http://schemas.microsoft.com/office/drawing/2014/main" id="{DEAEF2AC-125B-11A1-5836-4F19DE5B7D1F}"/>
              </a:ext>
            </a:extLst>
          </p:cNvPr>
          <p:cNvSpPr txBox="1"/>
          <p:nvPr/>
        </p:nvSpPr>
        <p:spPr>
          <a:xfrm>
            <a:off x="844729" y="2167408"/>
            <a:ext cx="820132" cy="369332"/>
          </a:xfrm>
          <a:prstGeom prst="rect">
            <a:avLst/>
          </a:prstGeom>
          <a:noFill/>
        </p:spPr>
        <p:txBody>
          <a:bodyPr wrap="square" rtlCol="0">
            <a:spAutoFit/>
          </a:bodyPr>
          <a:lstStyle/>
          <a:p>
            <a:r>
              <a:rPr lang="en-US">
                <a:solidFill>
                  <a:schemeClr val="bg1"/>
                </a:solidFill>
              </a:rPr>
              <a:t>HOME</a:t>
            </a:r>
          </a:p>
        </p:txBody>
      </p:sp>
      <p:sp>
        <p:nvSpPr>
          <p:cNvPr id="17" name="TextBox 16">
            <a:extLst>
              <a:ext uri="{FF2B5EF4-FFF2-40B4-BE49-F238E27FC236}">
                <a16:creationId xmlns:a16="http://schemas.microsoft.com/office/drawing/2014/main" id="{73B4707C-7130-E668-BDA5-3163F62E3CFB}"/>
              </a:ext>
            </a:extLst>
          </p:cNvPr>
          <p:cNvSpPr txBox="1"/>
          <p:nvPr/>
        </p:nvSpPr>
        <p:spPr>
          <a:xfrm>
            <a:off x="3713598" y="2190642"/>
            <a:ext cx="785754" cy="369332"/>
          </a:xfrm>
          <a:prstGeom prst="rect">
            <a:avLst/>
          </a:prstGeom>
          <a:noFill/>
        </p:spPr>
        <p:txBody>
          <a:bodyPr wrap="square" rtlCol="0">
            <a:spAutoFit/>
          </a:bodyPr>
          <a:lstStyle/>
          <a:p>
            <a:r>
              <a:rPr lang="en-US">
                <a:solidFill>
                  <a:schemeClr val="bg1"/>
                </a:solidFill>
              </a:rPr>
              <a:t>AHTF</a:t>
            </a:r>
          </a:p>
        </p:txBody>
      </p:sp>
      <p:sp>
        <p:nvSpPr>
          <p:cNvPr id="18" name="TextBox 17">
            <a:extLst>
              <a:ext uri="{FF2B5EF4-FFF2-40B4-BE49-F238E27FC236}">
                <a16:creationId xmlns:a16="http://schemas.microsoft.com/office/drawing/2014/main" id="{002787D3-25EE-0025-FCA7-8B1187A56857}"/>
              </a:ext>
            </a:extLst>
          </p:cNvPr>
          <p:cNvSpPr txBox="1"/>
          <p:nvPr/>
        </p:nvSpPr>
        <p:spPr>
          <a:xfrm>
            <a:off x="7157149" y="2205086"/>
            <a:ext cx="735291" cy="369332"/>
          </a:xfrm>
          <a:prstGeom prst="rect">
            <a:avLst/>
          </a:prstGeom>
          <a:noFill/>
        </p:spPr>
        <p:txBody>
          <a:bodyPr wrap="square" rtlCol="0">
            <a:spAutoFit/>
          </a:bodyPr>
          <a:lstStyle/>
          <a:p>
            <a:r>
              <a:rPr lang="en-US">
                <a:solidFill>
                  <a:schemeClr val="bg1"/>
                </a:solidFill>
              </a:rPr>
              <a:t>RHTF</a:t>
            </a:r>
          </a:p>
        </p:txBody>
      </p:sp>
      <p:sp>
        <p:nvSpPr>
          <p:cNvPr id="19" name="TextBox 18">
            <a:extLst>
              <a:ext uri="{FF2B5EF4-FFF2-40B4-BE49-F238E27FC236}">
                <a16:creationId xmlns:a16="http://schemas.microsoft.com/office/drawing/2014/main" id="{C5DD9385-AE7C-8489-7F14-C47A83A3DF8A}"/>
              </a:ext>
            </a:extLst>
          </p:cNvPr>
          <p:cNvSpPr txBox="1"/>
          <p:nvPr/>
        </p:nvSpPr>
        <p:spPr>
          <a:xfrm rot="21331549">
            <a:off x="5731551" y="3509783"/>
            <a:ext cx="445208" cy="369332"/>
          </a:xfrm>
          <a:prstGeom prst="rect">
            <a:avLst/>
          </a:prstGeom>
          <a:noFill/>
        </p:spPr>
        <p:txBody>
          <a:bodyPr wrap="square" rtlCol="0">
            <a:spAutoFit/>
          </a:bodyPr>
          <a:lstStyle/>
          <a:p>
            <a:r>
              <a:rPr lang="en-US">
                <a:solidFill>
                  <a:schemeClr val="bg1"/>
                </a:solidFill>
              </a:rPr>
              <a:t>23</a:t>
            </a:r>
          </a:p>
        </p:txBody>
      </p:sp>
      <p:sp>
        <p:nvSpPr>
          <p:cNvPr id="20" name="TextBox 19">
            <a:extLst>
              <a:ext uri="{FF2B5EF4-FFF2-40B4-BE49-F238E27FC236}">
                <a16:creationId xmlns:a16="http://schemas.microsoft.com/office/drawing/2014/main" id="{649CCB46-E64A-0418-9F72-498022E90617}"/>
              </a:ext>
            </a:extLst>
          </p:cNvPr>
          <p:cNvSpPr txBox="1"/>
          <p:nvPr/>
        </p:nvSpPr>
        <p:spPr>
          <a:xfrm rot="21214140">
            <a:off x="5731551" y="4977269"/>
            <a:ext cx="445208" cy="369332"/>
          </a:xfrm>
          <a:prstGeom prst="rect">
            <a:avLst/>
          </a:prstGeom>
          <a:noFill/>
        </p:spPr>
        <p:txBody>
          <a:bodyPr wrap="square" rtlCol="0">
            <a:spAutoFit/>
          </a:bodyPr>
          <a:lstStyle/>
          <a:p>
            <a:r>
              <a:rPr lang="en-US">
                <a:solidFill>
                  <a:schemeClr val="bg1"/>
                </a:solidFill>
              </a:rPr>
              <a:t>25</a:t>
            </a:r>
          </a:p>
        </p:txBody>
      </p:sp>
      <p:sp>
        <p:nvSpPr>
          <p:cNvPr id="25" name="TextBox 24">
            <a:extLst>
              <a:ext uri="{FF2B5EF4-FFF2-40B4-BE49-F238E27FC236}">
                <a16:creationId xmlns:a16="http://schemas.microsoft.com/office/drawing/2014/main" id="{5EFCC12F-8481-CB6D-D538-AFC96433F9CD}"/>
              </a:ext>
            </a:extLst>
          </p:cNvPr>
          <p:cNvSpPr txBox="1"/>
          <p:nvPr/>
        </p:nvSpPr>
        <p:spPr>
          <a:xfrm>
            <a:off x="424520" y="3286511"/>
            <a:ext cx="2184613" cy="2385531"/>
          </a:xfrm>
          <a:prstGeom prst="rect">
            <a:avLst/>
          </a:prstGeom>
          <a:noFill/>
        </p:spPr>
        <p:txBody>
          <a:bodyPr wrap="square" rtlCol="0">
            <a:spAutoFit/>
          </a:bodyPr>
          <a:lstStyle/>
          <a:p>
            <a:endParaRPr lang="en-US"/>
          </a:p>
        </p:txBody>
      </p:sp>
      <p:sp>
        <p:nvSpPr>
          <p:cNvPr id="26" name="TextBox 25">
            <a:extLst>
              <a:ext uri="{FF2B5EF4-FFF2-40B4-BE49-F238E27FC236}">
                <a16:creationId xmlns:a16="http://schemas.microsoft.com/office/drawing/2014/main" id="{CFC2C75B-7574-542C-CC54-3670CCBFAD95}"/>
              </a:ext>
            </a:extLst>
          </p:cNvPr>
          <p:cNvSpPr txBox="1"/>
          <p:nvPr/>
        </p:nvSpPr>
        <p:spPr>
          <a:xfrm>
            <a:off x="242980" y="3350584"/>
            <a:ext cx="2384248" cy="1754326"/>
          </a:xfrm>
          <a:prstGeom prst="rect">
            <a:avLst/>
          </a:prstGeom>
          <a:noFill/>
        </p:spPr>
        <p:txBody>
          <a:bodyPr wrap="square" rtlCol="0" anchor="ctr">
            <a:spAutoFit/>
          </a:bodyPr>
          <a:lstStyle/>
          <a:p>
            <a:pPr marL="285750" indent="-285750">
              <a:buClr>
                <a:schemeClr val="tx2"/>
              </a:buClr>
              <a:buBlip>
                <a:blip>
                  <a:extLst>
                    <a:ext uri="{96DAC541-7B7A-43D3-8B79-37D633B846F1}">
                      <asvg:svgBlip xmlns:asvg="http://schemas.microsoft.com/office/drawing/2016/SVG/main" r:embed="rId4"/>
                    </a:ext>
                  </a:extLst>
                </a:blip>
              </a:buBlip>
            </a:pPr>
            <a:r>
              <a:rPr lang="en-US"/>
              <a:t>Homebuyer Development </a:t>
            </a:r>
          </a:p>
          <a:p>
            <a:pPr>
              <a:buClr>
                <a:schemeClr val="tx2"/>
              </a:buClr>
            </a:pPr>
            <a:endParaRPr lang="en-US"/>
          </a:p>
          <a:p>
            <a:pPr marL="285750" indent="-285750">
              <a:buClr>
                <a:schemeClr val="tx2"/>
              </a:buClr>
              <a:buBlip>
                <a:blip>
                  <a:extLst>
                    <a:ext uri="{96DAC541-7B7A-43D3-8B79-37D633B846F1}">
                      <asvg:svgBlip xmlns:asvg="http://schemas.microsoft.com/office/drawing/2016/SVG/main" r:embed="rId4"/>
                    </a:ext>
                  </a:extLst>
                </a:blip>
              </a:buBlip>
            </a:pPr>
            <a:r>
              <a:rPr lang="en-US"/>
              <a:t>ERR Requirement</a:t>
            </a:r>
          </a:p>
          <a:p>
            <a:pPr>
              <a:buClr>
                <a:schemeClr val="tx2"/>
              </a:buClr>
            </a:pPr>
            <a:r>
              <a:rPr lang="en-US"/>
              <a:t> </a:t>
            </a:r>
          </a:p>
          <a:p>
            <a:pPr marL="285750" indent="-285750">
              <a:buClr>
                <a:schemeClr val="tx2"/>
              </a:buClr>
              <a:buBlip>
                <a:blip>
                  <a:extLst>
                    <a:ext uri="{96DAC541-7B7A-43D3-8B79-37D633B846F1}">
                      <asvg:svgBlip xmlns:asvg="http://schemas.microsoft.com/office/drawing/2016/SVG/main" r:embed="rId4"/>
                    </a:ext>
                  </a:extLst>
                </a:blip>
              </a:buBlip>
            </a:pPr>
            <a:r>
              <a:rPr lang="en-US"/>
              <a:t>Federal Funds </a:t>
            </a:r>
          </a:p>
        </p:txBody>
      </p:sp>
      <p:sp>
        <p:nvSpPr>
          <p:cNvPr id="27" name="TextBox 26">
            <a:extLst>
              <a:ext uri="{FF2B5EF4-FFF2-40B4-BE49-F238E27FC236}">
                <a16:creationId xmlns:a16="http://schemas.microsoft.com/office/drawing/2014/main" id="{F67D9AD2-76A8-084E-E359-B60D1E91CD59}"/>
              </a:ext>
            </a:extLst>
          </p:cNvPr>
          <p:cNvSpPr txBox="1"/>
          <p:nvPr/>
        </p:nvSpPr>
        <p:spPr>
          <a:xfrm>
            <a:off x="3033473" y="3344351"/>
            <a:ext cx="2184613" cy="1754326"/>
          </a:xfrm>
          <a:prstGeom prst="rect">
            <a:avLst/>
          </a:prstGeom>
          <a:noFill/>
        </p:spPr>
        <p:txBody>
          <a:bodyPr wrap="square" rtlCol="0">
            <a:spAutoFit/>
          </a:bodyPr>
          <a:lstStyle/>
          <a:p>
            <a:pPr marL="285750" indent="-285750">
              <a:buBlip>
                <a:blip>
                  <a:extLst>
                    <a:ext uri="{96DAC541-7B7A-43D3-8B79-37D633B846F1}">
                      <asvg:svgBlip xmlns:asvg="http://schemas.microsoft.com/office/drawing/2016/SVG/main" r:embed="rId4"/>
                    </a:ext>
                  </a:extLst>
                </a:blip>
              </a:buBlip>
            </a:pPr>
            <a:r>
              <a:rPr lang="en-US"/>
              <a:t>Homebuyer Development</a:t>
            </a:r>
          </a:p>
          <a:p>
            <a:r>
              <a:rPr lang="en-US"/>
              <a:t> </a:t>
            </a:r>
          </a:p>
          <a:p>
            <a:pPr marL="285750" indent="-285750">
              <a:buBlip>
                <a:blip>
                  <a:extLst>
                    <a:ext uri="{96DAC541-7B7A-43D3-8B79-37D633B846F1}">
                      <asvg:svgBlip xmlns:asvg="http://schemas.microsoft.com/office/drawing/2016/SVG/main" r:embed="rId4"/>
                    </a:ext>
                  </a:extLst>
                </a:blip>
              </a:buBlip>
            </a:pPr>
            <a:r>
              <a:rPr lang="en-US"/>
              <a:t>Home Repair</a:t>
            </a:r>
          </a:p>
          <a:p>
            <a:endParaRPr lang="en-US"/>
          </a:p>
          <a:p>
            <a:pPr marL="285750" indent="-285750">
              <a:buBlip>
                <a:blip>
                  <a:extLst>
                    <a:ext uri="{96DAC541-7B7A-43D3-8B79-37D633B846F1}">
                      <asvg:svgBlip xmlns:asvg="http://schemas.microsoft.com/office/drawing/2016/SVG/main" r:embed="rId4"/>
                    </a:ext>
                  </a:extLst>
                </a:blip>
              </a:buBlip>
            </a:pPr>
            <a:r>
              <a:rPr lang="en-US"/>
              <a:t>State Funds</a:t>
            </a:r>
          </a:p>
        </p:txBody>
      </p:sp>
      <p:sp>
        <p:nvSpPr>
          <p:cNvPr id="28" name="TextBox 27">
            <a:extLst>
              <a:ext uri="{FF2B5EF4-FFF2-40B4-BE49-F238E27FC236}">
                <a16:creationId xmlns:a16="http://schemas.microsoft.com/office/drawing/2014/main" id="{270E9AB2-D7D1-E9CC-F7A0-C2A159C532D6}"/>
              </a:ext>
            </a:extLst>
          </p:cNvPr>
          <p:cNvSpPr txBox="1"/>
          <p:nvPr/>
        </p:nvSpPr>
        <p:spPr>
          <a:xfrm>
            <a:off x="6430297" y="3295753"/>
            <a:ext cx="2526014" cy="1200329"/>
          </a:xfrm>
          <a:prstGeom prst="rect">
            <a:avLst/>
          </a:prstGeom>
          <a:noFill/>
        </p:spPr>
        <p:txBody>
          <a:bodyPr wrap="square" rtlCol="0">
            <a:spAutoFit/>
          </a:bodyPr>
          <a:lstStyle/>
          <a:p>
            <a:pPr marL="285750" indent="-285750">
              <a:buBlip>
                <a:blip>
                  <a:extLst>
                    <a:ext uri="{96DAC541-7B7A-43D3-8B79-37D633B846F1}">
                      <asvg:svgBlip xmlns:asvg="http://schemas.microsoft.com/office/drawing/2016/SVG/main" r:embed="rId4"/>
                    </a:ext>
                  </a:extLst>
                </a:blip>
              </a:buBlip>
            </a:pPr>
            <a:r>
              <a:rPr lang="en-US"/>
              <a:t>Disaster Counties </a:t>
            </a:r>
          </a:p>
          <a:p>
            <a:pPr marL="285750" indent="-285750">
              <a:buBlip>
                <a:blip>
                  <a:extLst>
                    <a:ext uri="{96DAC541-7B7A-43D3-8B79-37D633B846F1}">
                      <asvg:svgBlip xmlns:asvg="http://schemas.microsoft.com/office/drawing/2016/SVG/main" r:embed="rId4"/>
                    </a:ext>
                  </a:extLst>
                </a:blip>
              </a:buBlip>
            </a:pPr>
            <a:r>
              <a:rPr lang="en-US"/>
              <a:t>HB Development </a:t>
            </a:r>
          </a:p>
          <a:p>
            <a:pPr marL="285750" indent="-285750">
              <a:buBlip>
                <a:blip>
                  <a:extLst>
                    <a:ext uri="{96DAC541-7B7A-43D3-8B79-37D633B846F1}">
                      <asvg:svgBlip xmlns:asvg="http://schemas.microsoft.com/office/drawing/2016/SVG/main" r:embed="rId4"/>
                    </a:ext>
                  </a:extLst>
                </a:blip>
              </a:buBlip>
            </a:pPr>
            <a:r>
              <a:rPr lang="en-US"/>
              <a:t>Home Repair </a:t>
            </a:r>
          </a:p>
          <a:p>
            <a:pPr marL="285750" indent="-285750">
              <a:buBlip>
                <a:blip>
                  <a:extLst>
                    <a:ext uri="{96DAC541-7B7A-43D3-8B79-37D633B846F1}">
                      <asvg:svgBlip xmlns:asvg="http://schemas.microsoft.com/office/drawing/2016/SVG/main" r:embed="rId4"/>
                    </a:ext>
                  </a:extLst>
                </a:blip>
              </a:buBlip>
            </a:pPr>
            <a:r>
              <a:rPr lang="en-US"/>
              <a:t>State Funds</a:t>
            </a:r>
          </a:p>
        </p:txBody>
      </p:sp>
      <p:sp>
        <p:nvSpPr>
          <p:cNvPr id="30" name="TextBox 29">
            <a:extLst>
              <a:ext uri="{FF2B5EF4-FFF2-40B4-BE49-F238E27FC236}">
                <a16:creationId xmlns:a16="http://schemas.microsoft.com/office/drawing/2014/main" id="{6135A599-DA61-77A6-87FC-842FD48261F2}"/>
              </a:ext>
            </a:extLst>
          </p:cNvPr>
          <p:cNvSpPr txBox="1"/>
          <p:nvPr/>
        </p:nvSpPr>
        <p:spPr>
          <a:xfrm>
            <a:off x="6362295" y="5043560"/>
            <a:ext cx="2567212" cy="923330"/>
          </a:xfrm>
          <a:prstGeom prst="rect">
            <a:avLst/>
          </a:prstGeom>
          <a:noFill/>
        </p:spPr>
        <p:txBody>
          <a:bodyPr wrap="square">
            <a:spAutoFit/>
          </a:bodyPr>
          <a:lstStyle/>
          <a:p>
            <a:pPr marL="285750" indent="-285750">
              <a:buBlip>
                <a:blip>
                  <a:extLst>
                    <a:ext uri="{96DAC541-7B7A-43D3-8B79-37D633B846F1}">
                      <asvg:svgBlip xmlns:asvg="http://schemas.microsoft.com/office/drawing/2016/SVG/main" r:embed="rId4"/>
                    </a:ext>
                  </a:extLst>
                </a:blip>
              </a:buBlip>
            </a:pPr>
            <a:r>
              <a:rPr lang="en-US"/>
              <a:t>New Construction Only </a:t>
            </a:r>
          </a:p>
          <a:p>
            <a:pPr marL="285750" indent="-285750">
              <a:buBlip>
                <a:blip>
                  <a:extLst>
                    <a:ext uri="{96DAC541-7B7A-43D3-8B79-37D633B846F1}">
                      <asvg:svgBlip xmlns:asvg="http://schemas.microsoft.com/office/drawing/2016/SVG/main" r:embed="rId4"/>
                    </a:ext>
                  </a:extLst>
                </a:blip>
              </a:buBlip>
            </a:pPr>
            <a:r>
              <a:rPr lang="en-US"/>
              <a:t>State Funds</a:t>
            </a:r>
          </a:p>
        </p:txBody>
      </p:sp>
    </p:spTree>
    <p:extLst>
      <p:ext uri="{BB962C8B-B14F-4D97-AF65-F5344CB8AC3E}">
        <p14:creationId xmlns:p14="http://schemas.microsoft.com/office/powerpoint/2010/main" val="1277702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4C01-EADC-DFD0-74E9-CD8181D0B913}"/>
              </a:ext>
            </a:extLst>
          </p:cNvPr>
          <p:cNvSpPr>
            <a:spLocks noGrp="1"/>
          </p:cNvSpPr>
          <p:nvPr>
            <p:ph type="title"/>
          </p:nvPr>
        </p:nvSpPr>
        <p:spPr/>
        <p:txBody>
          <a:bodyPr/>
          <a:lstStyle/>
          <a:p>
            <a:r>
              <a:rPr lang="en-US">
                <a:ea typeface="Calibri"/>
                <a:cs typeface="Calibri"/>
              </a:rPr>
              <a:t>Setup Checklist Hiccups Continued</a:t>
            </a:r>
            <a:endParaRPr lang="en-US"/>
          </a:p>
        </p:txBody>
      </p:sp>
      <p:pic>
        <p:nvPicPr>
          <p:cNvPr id="5" name="Content Placeholder 4">
            <a:extLst>
              <a:ext uri="{FF2B5EF4-FFF2-40B4-BE49-F238E27FC236}">
                <a16:creationId xmlns:a16="http://schemas.microsoft.com/office/drawing/2014/main" id="{217A9FA8-B9AE-8EDF-551F-D90AA6FC1182}"/>
              </a:ext>
            </a:extLst>
          </p:cNvPr>
          <p:cNvPicPr>
            <a:picLocks noGrp="1" noChangeAspect="1"/>
          </p:cNvPicPr>
          <p:nvPr>
            <p:ph idx="1"/>
          </p:nvPr>
        </p:nvPicPr>
        <p:blipFill>
          <a:blip r:embed="rId2"/>
          <a:stretch>
            <a:fillRect/>
          </a:stretch>
        </p:blipFill>
        <p:spPr bwMode="auto">
          <a:xfrm>
            <a:off x="3575050" y="772088"/>
            <a:ext cx="5111750" cy="42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B556E748-C637-6FE5-802C-AAA70183926D}"/>
              </a:ext>
            </a:extLst>
          </p:cNvPr>
          <p:cNvSpPr>
            <a:spLocks noGrp="1"/>
          </p:cNvSpPr>
          <p:nvPr>
            <p:ph type="body" sz="half" idx="2"/>
          </p:nvPr>
        </p:nvSpPr>
        <p:spPr/>
        <p:txBody>
          <a:bodyPr/>
          <a:lstStyle/>
          <a:p>
            <a:r>
              <a:rPr lang="en-US" sz="1800">
                <a:ea typeface="Calibri"/>
                <a:cs typeface="Calibri"/>
              </a:rPr>
              <a:t>Appraisals- </a:t>
            </a:r>
            <a:endParaRPr lang="en-US">
              <a:ea typeface="Calibri"/>
              <a:cs typeface="Calibri"/>
            </a:endParaRPr>
          </a:p>
          <a:p>
            <a:pPr marL="285750" indent="-285750">
              <a:buChar char="•"/>
            </a:pPr>
            <a:r>
              <a:rPr lang="en-US" sz="1800">
                <a:ea typeface="Calibri"/>
                <a:cs typeface="Calibri"/>
              </a:rPr>
              <a:t>Sets the home sale price</a:t>
            </a:r>
          </a:p>
          <a:p>
            <a:pPr marL="285750" indent="-285750">
              <a:buChar char="•"/>
            </a:pPr>
            <a:r>
              <a:rPr lang="en-US" sz="1800">
                <a:ea typeface="Calibri"/>
                <a:cs typeface="Calibri"/>
              </a:rPr>
              <a:t>As-built Appraisal locks in the sale price for KHC. </a:t>
            </a:r>
          </a:p>
          <a:p>
            <a:pPr marL="285750" indent="-285750">
              <a:buChar char="•"/>
            </a:pPr>
            <a:r>
              <a:rPr lang="en-US" sz="1800">
                <a:ea typeface="Calibri"/>
                <a:cs typeface="Calibri"/>
              </a:rPr>
              <a:t>Like appraisal is an estimate, actual appraisal will be required at PCR.</a:t>
            </a:r>
          </a:p>
          <a:p>
            <a:endParaRPr lang="en-US" sz="1800">
              <a:ea typeface="Calibri"/>
              <a:cs typeface="Calibri"/>
            </a:endParaRPr>
          </a:p>
          <a:p>
            <a:r>
              <a:rPr lang="en-US" sz="1800">
                <a:ea typeface="Calibri"/>
                <a:cs typeface="Calibri"/>
              </a:rPr>
              <a:t>What happens if appraised value for HOME unit comes in higher than the Price Limit? </a:t>
            </a:r>
          </a:p>
          <a:p>
            <a:endParaRPr lang="en-US" sz="1800">
              <a:ea typeface="Calibri"/>
              <a:cs typeface="Calibri"/>
            </a:endParaRPr>
          </a:p>
        </p:txBody>
      </p:sp>
    </p:spTree>
    <p:extLst>
      <p:ext uri="{BB962C8B-B14F-4D97-AF65-F5344CB8AC3E}">
        <p14:creationId xmlns:p14="http://schemas.microsoft.com/office/powerpoint/2010/main" val="1817346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3034-970F-2D37-7665-28A26FDFE4CE}"/>
              </a:ext>
            </a:extLst>
          </p:cNvPr>
          <p:cNvSpPr>
            <a:spLocks noGrp="1"/>
          </p:cNvSpPr>
          <p:nvPr>
            <p:ph type="title"/>
          </p:nvPr>
        </p:nvSpPr>
        <p:spPr/>
        <p:txBody>
          <a:bodyPr/>
          <a:lstStyle/>
          <a:p>
            <a:r>
              <a:rPr lang="en-US">
                <a:ea typeface="Calibri"/>
                <a:cs typeface="Calibri"/>
              </a:rPr>
              <a:t>Project Summary</a:t>
            </a:r>
            <a:endParaRPr lang="en-US"/>
          </a:p>
        </p:txBody>
      </p:sp>
      <p:sp>
        <p:nvSpPr>
          <p:cNvPr id="3" name="Content Placeholder 2">
            <a:extLst>
              <a:ext uri="{FF2B5EF4-FFF2-40B4-BE49-F238E27FC236}">
                <a16:creationId xmlns:a16="http://schemas.microsoft.com/office/drawing/2014/main" id="{6F9BD984-9BBE-BD45-72F9-4D9D5E9B393A}"/>
              </a:ext>
            </a:extLst>
          </p:cNvPr>
          <p:cNvSpPr>
            <a:spLocks noGrp="1"/>
          </p:cNvSpPr>
          <p:nvPr>
            <p:ph sz="half" idx="1"/>
          </p:nvPr>
        </p:nvSpPr>
        <p:spPr>
          <a:xfrm>
            <a:off x="457200" y="1716616"/>
            <a:ext cx="4038600" cy="4409547"/>
          </a:xfrm>
        </p:spPr>
        <p:txBody>
          <a:bodyPr/>
          <a:lstStyle/>
          <a:p>
            <a:pPr marL="0" indent="0">
              <a:buNone/>
            </a:pPr>
            <a:r>
              <a:rPr lang="en-US">
                <a:ea typeface="Calibri"/>
                <a:cs typeface="Calibri"/>
              </a:rPr>
              <a:t>Project Agreement #-   </a:t>
            </a:r>
            <a:r>
              <a:rPr lang="en-US">
                <a:solidFill>
                  <a:srgbClr val="000000"/>
                </a:solidFill>
                <a:ea typeface="Calibri"/>
                <a:cs typeface="Calibri"/>
              </a:rPr>
              <a:t>    </a:t>
            </a:r>
            <a:r>
              <a:rPr lang="en-US">
                <a:solidFill>
                  <a:srgbClr val="FF0000"/>
                </a:solidFill>
                <a:ea typeface="Calibri"/>
                <a:cs typeface="Calibri"/>
              </a:rPr>
              <a:t>HB</a:t>
            </a:r>
            <a:r>
              <a:rPr lang="en-US" u="sng">
                <a:ea typeface="Calibri"/>
                <a:cs typeface="Calibri"/>
              </a:rPr>
              <a:t>26</a:t>
            </a:r>
            <a:r>
              <a:rPr lang="en-US">
                <a:ea typeface="Calibri"/>
                <a:cs typeface="Calibri"/>
              </a:rPr>
              <a:t>-</a:t>
            </a:r>
            <a:r>
              <a:rPr lang="en-US">
                <a:solidFill>
                  <a:schemeClr val="tx2"/>
                </a:solidFill>
                <a:ea typeface="Calibri"/>
                <a:cs typeface="Calibri"/>
              </a:rPr>
              <a:t>0000</a:t>
            </a:r>
            <a:r>
              <a:rPr lang="en-US">
                <a:ea typeface="Calibri"/>
                <a:cs typeface="Calibri"/>
              </a:rPr>
              <a:t>-01</a:t>
            </a:r>
          </a:p>
          <a:p>
            <a:pPr marL="0" indent="0">
              <a:buNone/>
            </a:pPr>
            <a:endParaRPr lang="en-US">
              <a:ea typeface="Calibri"/>
              <a:cs typeface="Calibri"/>
            </a:endParaRPr>
          </a:p>
          <a:p>
            <a:pPr marL="0" indent="0">
              <a:buNone/>
            </a:pPr>
            <a:r>
              <a:rPr lang="en-US">
                <a:ea typeface="Calibri"/>
                <a:cs typeface="Calibri"/>
              </a:rPr>
              <a:t>Narrative Boxes: </a:t>
            </a:r>
          </a:p>
          <a:p>
            <a:pPr marL="457200" indent="-457200">
              <a:buFont typeface="Calibri" panose="020B0604020202020204" pitchFamily="34" charset="0"/>
              <a:buChar char="-"/>
            </a:pPr>
            <a:r>
              <a:rPr lang="en-US">
                <a:ea typeface="Calibri"/>
                <a:cs typeface="Calibri"/>
              </a:rPr>
              <a:t>Describe your project</a:t>
            </a:r>
          </a:p>
          <a:p>
            <a:pPr marL="457200" indent="-457200">
              <a:buFont typeface="Calibri" panose="020B0604020202020204" pitchFamily="34" charset="0"/>
              <a:buChar char="-"/>
            </a:pPr>
            <a:r>
              <a:rPr lang="en-US">
                <a:ea typeface="Calibri"/>
                <a:cs typeface="Calibri"/>
              </a:rPr>
              <a:t>Describe Ownership</a:t>
            </a:r>
          </a:p>
          <a:p>
            <a:pPr marL="857250" lvl="1" indent="-457200">
              <a:buFont typeface="Calibri" panose="020B0604020202020204" pitchFamily="34" charset="0"/>
              <a:buChar char="-"/>
            </a:pPr>
            <a:r>
              <a:rPr lang="en-US">
                <a:ea typeface="Calibri"/>
                <a:cs typeface="Calibri"/>
              </a:rPr>
              <a:t> 4 W's.</a:t>
            </a:r>
          </a:p>
          <a:p>
            <a:pPr marL="0" indent="0">
              <a:buNone/>
            </a:pPr>
            <a:r>
              <a:rPr lang="en-US">
                <a:ea typeface="Calibri"/>
                <a:cs typeface="Calibri"/>
              </a:rPr>
              <a:t>House Plan must be approved under 2026 MDS. </a:t>
            </a:r>
          </a:p>
          <a:p>
            <a:pPr marL="0" indent="0">
              <a:buNone/>
            </a:pPr>
            <a:endParaRPr lang="en-US">
              <a:ea typeface="Calibri"/>
              <a:cs typeface="Calibri"/>
            </a:endParaRPr>
          </a:p>
        </p:txBody>
      </p:sp>
      <p:pic>
        <p:nvPicPr>
          <p:cNvPr id="5" name="Content Placeholder 4">
            <a:extLst>
              <a:ext uri="{FF2B5EF4-FFF2-40B4-BE49-F238E27FC236}">
                <a16:creationId xmlns:a16="http://schemas.microsoft.com/office/drawing/2014/main" id="{C9505D07-56A5-38C7-EAE8-5728E42AA382}"/>
              </a:ext>
            </a:extLst>
          </p:cNvPr>
          <p:cNvPicPr>
            <a:picLocks noGrp="1" noChangeAspect="1"/>
          </p:cNvPicPr>
          <p:nvPr>
            <p:ph sz="half" idx="2"/>
          </p:nvPr>
        </p:nvPicPr>
        <p:blipFill>
          <a:blip r:embed="rId2"/>
          <a:stretch>
            <a:fillRect/>
          </a:stretch>
        </p:blipFill>
        <p:spPr bwMode="auto">
          <a:xfrm>
            <a:off x="4648200" y="1598887"/>
            <a:ext cx="4282016" cy="386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2206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1BE3F-E565-CB69-AF96-27FADB870180}"/>
              </a:ext>
            </a:extLst>
          </p:cNvPr>
          <p:cNvSpPr>
            <a:spLocks noGrp="1"/>
          </p:cNvSpPr>
          <p:nvPr>
            <p:ph type="title"/>
          </p:nvPr>
        </p:nvSpPr>
        <p:spPr/>
        <p:txBody>
          <a:bodyPr/>
          <a:lstStyle/>
          <a:p>
            <a:r>
              <a:rPr lang="en-US">
                <a:ea typeface="Calibri"/>
                <a:cs typeface="Calibri"/>
              </a:rPr>
              <a:t>Total Development Costs</a:t>
            </a:r>
            <a:endParaRPr lang="en-US"/>
          </a:p>
        </p:txBody>
      </p:sp>
      <p:sp>
        <p:nvSpPr>
          <p:cNvPr id="3" name="Content Placeholder 2">
            <a:extLst>
              <a:ext uri="{FF2B5EF4-FFF2-40B4-BE49-F238E27FC236}">
                <a16:creationId xmlns:a16="http://schemas.microsoft.com/office/drawing/2014/main" id="{EB09D1CF-7782-D96B-4ED9-5ED0C3F8D026}"/>
              </a:ext>
            </a:extLst>
          </p:cNvPr>
          <p:cNvSpPr>
            <a:spLocks noGrp="1"/>
          </p:cNvSpPr>
          <p:nvPr>
            <p:ph idx="1"/>
          </p:nvPr>
        </p:nvSpPr>
        <p:spPr/>
        <p:txBody>
          <a:bodyPr/>
          <a:lstStyle/>
          <a:p>
            <a:pPr marL="0" indent="0">
              <a:buNone/>
            </a:pPr>
            <a:r>
              <a:rPr lang="en-US">
                <a:ea typeface="Calibri"/>
                <a:cs typeface="Calibri"/>
              </a:rPr>
              <a:t>Construction Contingency:</a:t>
            </a:r>
          </a:p>
          <a:p>
            <a:pPr lvl="1"/>
            <a:r>
              <a:rPr lang="en-US">
                <a:ea typeface="Calibri"/>
                <a:cs typeface="Calibri"/>
              </a:rPr>
              <a:t>Use it! This allows for costs increases </a:t>
            </a:r>
          </a:p>
          <a:p>
            <a:pPr lvl="1"/>
            <a:r>
              <a:rPr lang="en-US">
                <a:ea typeface="Calibri"/>
                <a:cs typeface="Calibri"/>
              </a:rPr>
              <a:t>7.5% of Construction Costs</a:t>
            </a:r>
          </a:p>
          <a:p>
            <a:pPr marL="57150" indent="0">
              <a:buNone/>
            </a:pPr>
            <a:endParaRPr lang="en-US">
              <a:ea typeface="Calibri"/>
              <a:cs typeface="Calibri"/>
            </a:endParaRPr>
          </a:p>
          <a:p>
            <a:pPr marL="57150" indent="0">
              <a:buNone/>
            </a:pPr>
            <a:r>
              <a:rPr lang="en-US">
                <a:ea typeface="Calibri"/>
                <a:cs typeface="Calibri"/>
              </a:rPr>
              <a:t>Developer Fee: </a:t>
            </a:r>
            <a:endParaRPr lang="en-US"/>
          </a:p>
          <a:p>
            <a:pPr marL="514350" indent="-457200">
              <a:buFont typeface="Calibri" panose="020B0604020202020204" pitchFamily="34" charset="0"/>
              <a:buChar char="-"/>
            </a:pPr>
            <a:r>
              <a:rPr lang="en-US">
                <a:ea typeface="Calibri"/>
                <a:cs typeface="Calibri"/>
              </a:rPr>
              <a:t>20% of TDC</a:t>
            </a:r>
          </a:p>
          <a:p>
            <a:pPr marL="514350" indent="-457200">
              <a:buFont typeface="Calibri" panose="020B0604020202020204" pitchFamily="34" charset="0"/>
              <a:buChar char="-"/>
            </a:pPr>
            <a:r>
              <a:rPr lang="en-US">
                <a:ea typeface="Calibri"/>
                <a:cs typeface="Calibri"/>
              </a:rPr>
              <a:t>$20,000 max</a:t>
            </a:r>
          </a:p>
          <a:p>
            <a:pPr marL="57150" indent="0">
              <a:buNone/>
            </a:pPr>
            <a:endParaRPr lang="en-US">
              <a:ea typeface="Calibri"/>
              <a:cs typeface="Calibri"/>
            </a:endParaRPr>
          </a:p>
          <a:p>
            <a:pPr marL="514350" indent="-457200">
              <a:buFont typeface="Calibri" panose="020B0604020202020204" pitchFamily="34" charset="0"/>
              <a:buChar char="-"/>
            </a:pPr>
            <a:endParaRPr lang="en-US">
              <a:ea typeface="Calibri"/>
              <a:cs typeface="Calibri"/>
            </a:endParaRPr>
          </a:p>
        </p:txBody>
      </p:sp>
    </p:spTree>
    <p:extLst>
      <p:ext uri="{BB962C8B-B14F-4D97-AF65-F5344CB8AC3E}">
        <p14:creationId xmlns:p14="http://schemas.microsoft.com/office/powerpoint/2010/main" val="3477440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95670-BC8F-BAEC-569C-7AFC523C88B6}"/>
              </a:ext>
            </a:extLst>
          </p:cNvPr>
          <p:cNvSpPr>
            <a:spLocks noGrp="1"/>
          </p:cNvSpPr>
          <p:nvPr>
            <p:ph type="title"/>
          </p:nvPr>
        </p:nvSpPr>
        <p:spPr/>
        <p:txBody>
          <a:bodyPr/>
          <a:lstStyle/>
          <a:p>
            <a:r>
              <a:rPr lang="en-US">
                <a:ea typeface="Calibri"/>
                <a:cs typeface="Calibri"/>
              </a:rPr>
              <a:t>Sources and Uses</a:t>
            </a:r>
            <a:endParaRPr lang="en-US"/>
          </a:p>
        </p:txBody>
      </p:sp>
      <p:pic>
        <p:nvPicPr>
          <p:cNvPr id="5" name="Content Placeholder 4">
            <a:extLst>
              <a:ext uri="{FF2B5EF4-FFF2-40B4-BE49-F238E27FC236}">
                <a16:creationId xmlns:a16="http://schemas.microsoft.com/office/drawing/2014/main" id="{CB14165C-8C80-C4D6-77A9-EB0BC3C75AD2}"/>
              </a:ext>
            </a:extLst>
          </p:cNvPr>
          <p:cNvPicPr>
            <a:picLocks noGrp="1" noChangeAspect="1"/>
          </p:cNvPicPr>
          <p:nvPr>
            <p:ph sz="half" idx="1"/>
          </p:nvPr>
        </p:nvPicPr>
        <p:blipFill>
          <a:blip r:embed="rId2"/>
          <a:stretch>
            <a:fillRect/>
          </a:stretch>
        </p:blipFill>
        <p:spPr bwMode="auto">
          <a:xfrm>
            <a:off x="737774" y="1600200"/>
            <a:ext cx="3128200" cy="48434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7F81907F-5327-EB86-365A-19D7EA8B6159}"/>
              </a:ext>
            </a:extLst>
          </p:cNvPr>
          <p:cNvSpPr>
            <a:spLocks noGrp="1"/>
          </p:cNvSpPr>
          <p:nvPr>
            <p:ph sz="half" idx="2"/>
          </p:nvPr>
        </p:nvSpPr>
        <p:spPr/>
        <p:txBody>
          <a:bodyPr/>
          <a:lstStyle/>
          <a:p>
            <a:r>
              <a:rPr lang="en-US">
                <a:ea typeface="Calibri"/>
                <a:cs typeface="Calibri"/>
              </a:rPr>
              <a:t>Development Gap limited to HERS rating</a:t>
            </a:r>
          </a:p>
          <a:p>
            <a:pPr marL="0" indent="0">
              <a:buNone/>
            </a:pPr>
            <a:endParaRPr lang="en-US">
              <a:ea typeface="Calibri"/>
              <a:cs typeface="Calibri"/>
            </a:endParaRPr>
          </a:p>
          <a:p>
            <a:r>
              <a:rPr lang="en-US">
                <a:ea typeface="Calibri"/>
                <a:cs typeface="Calibri"/>
              </a:rPr>
              <a:t>Buyer subsidies are not included in this tab</a:t>
            </a:r>
          </a:p>
          <a:p>
            <a:pPr marL="0" indent="0">
              <a:buNone/>
            </a:pPr>
            <a:endParaRPr lang="en-US">
              <a:ea typeface="Calibri"/>
              <a:cs typeface="Calibri"/>
            </a:endParaRPr>
          </a:p>
          <a:p>
            <a:r>
              <a:rPr lang="en-US">
                <a:ea typeface="Calibri"/>
                <a:cs typeface="Calibri"/>
              </a:rPr>
              <a:t>Must have KHC construction funding</a:t>
            </a:r>
          </a:p>
        </p:txBody>
      </p:sp>
    </p:spTree>
    <p:extLst>
      <p:ext uri="{BB962C8B-B14F-4D97-AF65-F5344CB8AC3E}">
        <p14:creationId xmlns:p14="http://schemas.microsoft.com/office/powerpoint/2010/main" val="2547942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1B7D-D010-72A4-5950-57123CA69F6E}"/>
              </a:ext>
            </a:extLst>
          </p:cNvPr>
          <p:cNvSpPr>
            <a:spLocks noGrp="1"/>
          </p:cNvSpPr>
          <p:nvPr>
            <p:ph type="title"/>
          </p:nvPr>
        </p:nvSpPr>
        <p:spPr>
          <a:xfrm>
            <a:off x="457200" y="274638"/>
            <a:ext cx="8229600" cy="1143000"/>
          </a:xfrm>
        </p:spPr>
        <p:txBody>
          <a:bodyPr wrap="square" anchor="ctr">
            <a:normAutofit/>
          </a:bodyPr>
          <a:lstStyle/>
          <a:p>
            <a:r>
              <a:rPr lang="en-US"/>
              <a:t>Buyer Affordability</a:t>
            </a:r>
          </a:p>
        </p:txBody>
      </p:sp>
      <p:sp>
        <p:nvSpPr>
          <p:cNvPr id="3" name="Content Placeholder 2">
            <a:extLst>
              <a:ext uri="{FF2B5EF4-FFF2-40B4-BE49-F238E27FC236}">
                <a16:creationId xmlns:a16="http://schemas.microsoft.com/office/drawing/2014/main" id="{44CC8FBC-A779-86A2-21B7-60862899EA06}"/>
              </a:ext>
            </a:extLst>
          </p:cNvPr>
          <p:cNvSpPr>
            <a:spLocks noGrp="1"/>
          </p:cNvSpPr>
          <p:nvPr>
            <p:ph sz="half" idx="1"/>
          </p:nvPr>
        </p:nvSpPr>
        <p:spPr>
          <a:xfrm>
            <a:off x="457200" y="1589617"/>
            <a:ext cx="2387600" cy="4536546"/>
          </a:xfrm>
        </p:spPr>
        <p:txBody>
          <a:bodyPr wrap="square" anchor="t">
            <a:normAutofit/>
          </a:bodyPr>
          <a:lstStyle/>
          <a:p>
            <a:pPr marL="0" indent="0">
              <a:lnSpc>
                <a:spcPct val="90000"/>
              </a:lnSpc>
              <a:buNone/>
            </a:pPr>
            <a:r>
              <a:rPr lang="en-US" sz="2600">
                <a:ea typeface="Calibri"/>
                <a:cs typeface="Calibri"/>
              </a:rPr>
              <a:t>Policy Change!!!! </a:t>
            </a:r>
            <a:endParaRPr lang="en-US" sz="2600"/>
          </a:p>
          <a:p>
            <a:pPr marL="0" indent="0">
              <a:lnSpc>
                <a:spcPct val="90000"/>
              </a:lnSpc>
              <a:buNone/>
            </a:pPr>
            <a:endParaRPr lang="en-US" sz="2600">
              <a:ea typeface="Calibri"/>
              <a:cs typeface="Calibri"/>
            </a:endParaRPr>
          </a:p>
          <a:p>
            <a:pPr marL="0" indent="0">
              <a:lnSpc>
                <a:spcPct val="90000"/>
              </a:lnSpc>
              <a:buNone/>
            </a:pPr>
            <a:r>
              <a:rPr lang="en-US" sz="2000"/>
              <a:t>KHC will require every KHC-assisted homebuyer to have a minimum cash reserve equivalent to one month’s principal, interest, taxes, and insurance (PITI) payment at the time the loan is closed.</a:t>
            </a:r>
            <a:endParaRPr lang="en-US" sz="2000">
              <a:ea typeface="Calibri"/>
              <a:cs typeface="Calibri"/>
            </a:endParaRPr>
          </a:p>
        </p:txBody>
      </p:sp>
      <p:pic>
        <p:nvPicPr>
          <p:cNvPr id="5" name="Picture 4" descr="Red megaphone">
            <a:extLst>
              <a:ext uri="{FF2B5EF4-FFF2-40B4-BE49-F238E27FC236}">
                <a16:creationId xmlns:a16="http://schemas.microsoft.com/office/drawing/2014/main" id="{5486F4DB-F869-DDE5-CB9A-169A1C22D851}"/>
              </a:ext>
            </a:extLst>
          </p:cNvPr>
          <p:cNvPicPr>
            <a:picLocks noChangeAspect="1"/>
          </p:cNvPicPr>
          <p:nvPr/>
        </p:nvPicPr>
        <p:blipFill>
          <a:blip r:embed="rId2"/>
          <a:stretch>
            <a:fillRect/>
          </a:stretch>
        </p:blipFill>
        <p:spPr>
          <a:xfrm rot="-840000">
            <a:off x="672496" y="390690"/>
            <a:ext cx="1054101" cy="1085851"/>
          </a:xfrm>
          <a:prstGeom prst="rect">
            <a:avLst/>
          </a:prstGeom>
          <a:noFill/>
        </p:spPr>
      </p:pic>
      <p:pic>
        <p:nvPicPr>
          <p:cNvPr id="6" name="Picture 5">
            <a:extLst>
              <a:ext uri="{FF2B5EF4-FFF2-40B4-BE49-F238E27FC236}">
                <a16:creationId xmlns:a16="http://schemas.microsoft.com/office/drawing/2014/main" id="{D19E5B35-B7DA-E336-2D61-939E312F053C}"/>
              </a:ext>
            </a:extLst>
          </p:cNvPr>
          <p:cNvPicPr>
            <a:picLocks noChangeAspect="1"/>
          </p:cNvPicPr>
          <p:nvPr/>
        </p:nvPicPr>
        <p:blipFill>
          <a:blip r:embed="rId3"/>
          <a:stretch>
            <a:fillRect/>
          </a:stretch>
        </p:blipFill>
        <p:spPr>
          <a:xfrm>
            <a:off x="3071813" y="1589087"/>
            <a:ext cx="5931958" cy="3976157"/>
          </a:xfrm>
          <a:prstGeom prst="rect">
            <a:avLst/>
          </a:prstGeom>
        </p:spPr>
      </p:pic>
    </p:spTree>
    <p:extLst>
      <p:ext uri="{BB962C8B-B14F-4D97-AF65-F5344CB8AC3E}">
        <p14:creationId xmlns:p14="http://schemas.microsoft.com/office/powerpoint/2010/main" val="768910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72D9D3-04F1-A7E8-08C6-3A33ECB9631A}"/>
              </a:ext>
            </a:extLst>
          </p:cNvPr>
          <p:cNvSpPr>
            <a:spLocks noGrp="1"/>
          </p:cNvSpPr>
          <p:nvPr>
            <p:ph type="title"/>
          </p:nvPr>
        </p:nvSpPr>
        <p:spPr>
          <a:xfrm>
            <a:off x="457200" y="274638"/>
            <a:ext cx="8229600" cy="1143000"/>
          </a:xfrm>
        </p:spPr>
        <p:txBody>
          <a:bodyPr/>
          <a:lstStyle/>
          <a:p>
            <a:r>
              <a:rPr lang="en-US">
                <a:ea typeface="Calibri"/>
                <a:cs typeface="Calibri"/>
              </a:rPr>
              <a:t>Program Income/ CHDO Proceeds</a:t>
            </a:r>
            <a:endParaRPr lang="en-US" dirty="0">
              <a:ea typeface="Calibri"/>
              <a:cs typeface="Calibri"/>
            </a:endParaRPr>
          </a:p>
        </p:txBody>
      </p:sp>
      <p:pic>
        <p:nvPicPr>
          <p:cNvPr id="17" name="Picture Placeholder 16">
            <a:extLst>
              <a:ext uri="{FF2B5EF4-FFF2-40B4-BE49-F238E27FC236}">
                <a16:creationId xmlns:a16="http://schemas.microsoft.com/office/drawing/2014/main" id="{3061360C-4DC0-1F90-ACCF-AFDEAE1B776F}"/>
              </a:ext>
            </a:extLst>
          </p:cNvPr>
          <p:cNvPicPr>
            <a:picLocks noGrp="1" noChangeAspect="1"/>
          </p:cNvPicPr>
          <p:nvPr>
            <p:ph sz="half" idx="1"/>
          </p:nvPr>
        </p:nvPicPr>
        <p:blipFill>
          <a:blip r:embed="rId2"/>
          <a:stretch/>
        </p:blipFill>
        <p:spPr bwMode="auto">
          <a:xfrm>
            <a:off x="351367" y="2365010"/>
            <a:ext cx="4038600" cy="348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 name="Content Placeholder 3">
            <a:extLst>
              <a:ext uri="{FF2B5EF4-FFF2-40B4-BE49-F238E27FC236}">
                <a16:creationId xmlns:a16="http://schemas.microsoft.com/office/drawing/2014/main" id="{B239C1C4-A83B-CE99-3CF8-A1756E13F072}"/>
              </a:ext>
            </a:extLst>
          </p:cNvPr>
          <p:cNvSpPr>
            <a:spLocks noGrp="1"/>
          </p:cNvSpPr>
          <p:nvPr>
            <p:ph sz="half" idx="2"/>
          </p:nvPr>
        </p:nvSpPr>
        <p:spPr>
          <a:xfrm>
            <a:off x="351367" y="1600200"/>
            <a:ext cx="8642349" cy="588964"/>
          </a:xfrm>
        </p:spPr>
        <p:txBody>
          <a:bodyPr/>
          <a:lstStyle/>
          <a:p>
            <a:pPr marL="0" indent="0">
              <a:buNone/>
            </a:pPr>
            <a:r>
              <a:rPr lang="en-US" sz="2000">
                <a:ea typeface="Calibri"/>
                <a:cs typeface="Calibri"/>
              </a:rPr>
              <a:t>KHC con. loan - KHC buyer assistance = Program income/ CHDO proceeds.</a:t>
            </a:r>
            <a:r>
              <a:rPr lang="en-US" dirty="0">
                <a:ea typeface="Calibri"/>
                <a:cs typeface="Calibri"/>
              </a:rPr>
              <a:t> </a:t>
            </a:r>
          </a:p>
          <a:p>
            <a:pPr marL="0" indent="0">
              <a:buNone/>
            </a:pPr>
            <a:endParaRPr lang="en-US" dirty="0">
              <a:ea typeface="Calibri"/>
              <a:cs typeface="Calibri"/>
            </a:endParaRPr>
          </a:p>
        </p:txBody>
      </p:sp>
      <p:sp>
        <p:nvSpPr>
          <p:cNvPr id="18" name="TextBox 17">
            <a:extLst>
              <a:ext uri="{FF2B5EF4-FFF2-40B4-BE49-F238E27FC236}">
                <a16:creationId xmlns:a16="http://schemas.microsoft.com/office/drawing/2014/main" id="{9A2BD238-2A43-AB51-A970-72E9BDFDA526}"/>
              </a:ext>
            </a:extLst>
          </p:cNvPr>
          <p:cNvSpPr txBox="1"/>
          <p:nvPr/>
        </p:nvSpPr>
        <p:spPr>
          <a:xfrm>
            <a:off x="4953000" y="2370666"/>
            <a:ext cx="386291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If AHTF  this amount will need to be </a:t>
            </a:r>
            <a:r>
              <a:rPr lang="en-US">
                <a:ea typeface="Calibri"/>
                <a:cs typeface="Calibri"/>
              </a:rPr>
              <a:t>returned to KHC before final draw. </a:t>
            </a:r>
          </a:p>
          <a:p>
            <a:endParaRPr lang="en-US" dirty="0">
              <a:ea typeface="Calibri"/>
              <a:cs typeface="Calibri"/>
            </a:endParaRPr>
          </a:p>
          <a:p>
            <a:r>
              <a:rPr lang="en-US" dirty="0">
                <a:ea typeface="Calibri"/>
                <a:cs typeface="Calibri"/>
              </a:rPr>
              <a:t>If Non-CHDO HOME, this amount will also need to be returned to KHC before </a:t>
            </a:r>
            <a:r>
              <a:rPr lang="en-US">
                <a:ea typeface="Calibri"/>
                <a:cs typeface="Calibri"/>
              </a:rPr>
              <a:t>final draw</a:t>
            </a:r>
            <a:endParaRPr lang="en-US" dirty="0">
              <a:ea typeface="Calibri"/>
              <a:cs typeface="Calibri"/>
            </a:endParaRPr>
          </a:p>
          <a:p>
            <a:endParaRPr lang="en-US" dirty="0">
              <a:ea typeface="Calibri"/>
              <a:cs typeface="Calibri"/>
            </a:endParaRPr>
          </a:p>
          <a:p>
            <a:r>
              <a:rPr lang="en-US">
                <a:ea typeface="Calibri"/>
                <a:cs typeface="Calibri"/>
              </a:rPr>
              <a:t>What Happens to PI? </a:t>
            </a:r>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2019966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B7A49-0D5C-AE2F-B631-BF9AD78B27FF}"/>
              </a:ext>
            </a:extLst>
          </p:cNvPr>
          <p:cNvSpPr>
            <a:spLocks noGrp="1"/>
          </p:cNvSpPr>
          <p:nvPr>
            <p:ph type="title"/>
          </p:nvPr>
        </p:nvSpPr>
        <p:spPr/>
        <p:txBody>
          <a:bodyPr/>
          <a:lstStyle/>
          <a:p>
            <a:r>
              <a:rPr lang="en-US">
                <a:ea typeface="Calibri"/>
                <a:cs typeface="Calibri"/>
              </a:rPr>
              <a:t>Buyer Income</a:t>
            </a:r>
            <a:endParaRPr lang="en-US"/>
          </a:p>
        </p:txBody>
      </p:sp>
      <p:sp>
        <p:nvSpPr>
          <p:cNvPr id="3" name="Content Placeholder 2">
            <a:extLst>
              <a:ext uri="{FF2B5EF4-FFF2-40B4-BE49-F238E27FC236}">
                <a16:creationId xmlns:a16="http://schemas.microsoft.com/office/drawing/2014/main" id="{635A3AE2-97A8-6328-E2DE-5A0109C26F3B}"/>
              </a:ext>
            </a:extLst>
          </p:cNvPr>
          <p:cNvSpPr>
            <a:spLocks noGrp="1"/>
          </p:cNvSpPr>
          <p:nvPr>
            <p:ph idx="1"/>
          </p:nvPr>
        </p:nvSpPr>
        <p:spPr/>
        <p:txBody>
          <a:bodyPr/>
          <a:lstStyle/>
          <a:p>
            <a:pPr>
              <a:lnSpc>
                <a:spcPct val="150000"/>
              </a:lnSpc>
            </a:pPr>
            <a:r>
              <a:rPr lang="en-US" sz="2400">
                <a:ea typeface="Calibri"/>
                <a:cs typeface="Calibri"/>
              </a:rPr>
              <a:t>Include all household members in the income and assets tab. </a:t>
            </a:r>
            <a:endParaRPr lang="en-US"/>
          </a:p>
          <a:p>
            <a:pPr>
              <a:lnSpc>
                <a:spcPct val="150000"/>
              </a:lnSpc>
            </a:pPr>
            <a:r>
              <a:rPr lang="en-US" sz="2400">
                <a:ea typeface="Calibri"/>
                <a:cs typeface="Calibri"/>
              </a:rPr>
              <a:t>Passbook rate for assets has changed to 0.40%</a:t>
            </a:r>
          </a:p>
          <a:p>
            <a:pPr>
              <a:lnSpc>
                <a:spcPct val="150000"/>
              </a:lnSpc>
            </a:pPr>
            <a:r>
              <a:rPr lang="en-US" sz="2400">
                <a:ea typeface="Calibri"/>
                <a:cs typeface="Calibri"/>
              </a:rPr>
              <a:t>If you have questions about Income Calculations, please reach out to HCA compliance team.</a:t>
            </a:r>
          </a:p>
          <a:p>
            <a:pPr>
              <a:lnSpc>
                <a:spcPct val="150000"/>
              </a:lnSpc>
            </a:pPr>
            <a:r>
              <a:rPr lang="en-US" sz="2400">
                <a:ea typeface="Calibri"/>
                <a:cs typeface="Calibri"/>
              </a:rPr>
              <a:t>Dates of Verification for asset and income must be within 6 months of setup submission. </a:t>
            </a:r>
          </a:p>
        </p:txBody>
      </p:sp>
    </p:spTree>
    <p:extLst>
      <p:ext uri="{BB962C8B-B14F-4D97-AF65-F5344CB8AC3E}">
        <p14:creationId xmlns:p14="http://schemas.microsoft.com/office/powerpoint/2010/main" val="34503522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16F9-C77B-EA70-9F29-205536D1D579}"/>
              </a:ext>
            </a:extLst>
          </p:cNvPr>
          <p:cNvSpPr>
            <a:spLocks noGrp="1"/>
          </p:cNvSpPr>
          <p:nvPr>
            <p:ph type="ctrTitle"/>
          </p:nvPr>
        </p:nvSpPr>
        <p:spPr/>
        <p:txBody>
          <a:bodyPr/>
          <a:lstStyle/>
          <a:p>
            <a:r>
              <a:rPr lang="en-US">
                <a:ea typeface="Calibri"/>
                <a:cs typeface="Calibri"/>
              </a:rPr>
              <a:t>Radon </a:t>
            </a:r>
          </a:p>
        </p:txBody>
      </p:sp>
      <p:sp>
        <p:nvSpPr>
          <p:cNvPr id="3" name="Content Placeholder 2">
            <a:extLst>
              <a:ext uri="{FF2B5EF4-FFF2-40B4-BE49-F238E27FC236}">
                <a16:creationId xmlns:a16="http://schemas.microsoft.com/office/drawing/2014/main" id="{BE1ACF47-05D9-6376-A8F7-1B4222DCE9DB}"/>
              </a:ext>
            </a:extLst>
          </p:cNvPr>
          <p:cNvSpPr>
            <a:spLocks noGrp="1"/>
          </p:cNvSpPr>
          <p:nvPr>
            <p:ph type="subTitle" idx="1"/>
          </p:nvPr>
        </p:nvSpPr>
        <p:spPr/>
        <p:txBody>
          <a:bodyPr/>
          <a:lstStyle/>
          <a:p>
            <a:r>
              <a:rPr lang="en-US">
                <a:ea typeface="Calibri"/>
                <a:cs typeface="Calibri"/>
              </a:rPr>
              <a:t>AHTF, HOME, RHTF</a:t>
            </a:r>
            <a:endParaRPr lang="en-US"/>
          </a:p>
        </p:txBody>
      </p:sp>
    </p:spTree>
    <p:extLst>
      <p:ext uri="{BB962C8B-B14F-4D97-AF65-F5344CB8AC3E}">
        <p14:creationId xmlns:p14="http://schemas.microsoft.com/office/powerpoint/2010/main" val="2702525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6263874-B033-8134-B768-9242E7653C7F}"/>
              </a:ext>
            </a:extLst>
          </p:cNvPr>
          <p:cNvSpPr>
            <a:spLocks noGrp="1"/>
          </p:cNvSpPr>
          <p:nvPr>
            <p:ph type="title"/>
          </p:nvPr>
        </p:nvSpPr>
        <p:spPr>
          <a:xfrm>
            <a:off x="457200" y="274638"/>
            <a:ext cx="8229600" cy="1143000"/>
          </a:xfrm>
        </p:spPr>
        <p:txBody>
          <a:bodyPr/>
          <a:lstStyle/>
          <a:p>
            <a:r>
              <a:rPr lang="en-US">
                <a:ea typeface="Calibri"/>
                <a:cs typeface="Calibri"/>
              </a:rPr>
              <a:t>Radon Map</a:t>
            </a:r>
            <a:endParaRPr lang="en-US"/>
          </a:p>
        </p:txBody>
      </p:sp>
      <p:pic>
        <p:nvPicPr>
          <p:cNvPr id="5" name="Content Placeholder 4">
            <a:extLst>
              <a:ext uri="{FF2B5EF4-FFF2-40B4-BE49-F238E27FC236}">
                <a16:creationId xmlns:a16="http://schemas.microsoft.com/office/drawing/2014/main" id="{989FD678-A0F7-0845-0EE5-744B612E8197}"/>
              </a:ext>
            </a:extLst>
          </p:cNvPr>
          <p:cNvPicPr>
            <a:picLocks noGrp="1" noChangeAspect="1"/>
          </p:cNvPicPr>
          <p:nvPr>
            <p:ph idx="1"/>
          </p:nvPr>
        </p:nvPicPr>
        <p:blipFill>
          <a:blip r:embed="rId2"/>
          <a:srcRect b="5592"/>
          <a:stretch>
            <a:fillRect/>
          </a:stretch>
        </p:blipFill>
        <p:spPr bwMode="auto">
          <a:xfrm>
            <a:off x="457200" y="1600200"/>
            <a:ext cx="8229600" cy="396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FBD424F-E887-C95F-A0A1-6CED78ABE820}"/>
              </a:ext>
            </a:extLst>
          </p:cNvPr>
          <p:cNvSpPr txBox="1"/>
          <p:nvPr/>
        </p:nvSpPr>
        <p:spPr>
          <a:xfrm>
            <a:off x="296333" y="5831417"/>
            <a:ext cx="40428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u="sng">
                <a:ea typeface="+mn-lt"/>
                <a:cs typeface="+mn-lt"/>
                <a:hlinkClick r:id="rId3"/>
              </a:rPr>
              <a:t>https://kgs.uky.edu/kygeode/geomap/?layoutid=2009</a:t>
            </a:r>
            <a:r>
              <a:rPr lang="en-US">
                <a:ea typeface="+mn-lt"/>
                <a:cs typeface="+mn-lt"/>
              </a:rPr>
              <a:t>.</a:t>
            </a:r>
            <a:endParaRPr lang="en-US"/>
          </a:p>
        </p:txBody>
      </p:sp>
    </p:spTree>
    <p:extLst>
      <p:ext uri="{BB962C8B-B14F-4D97-AF65-F5344CB8AC3E}">
        <p14:creationId xmlns:p14="http://schemas.microsoft.com/office/powerpoint/2010/main" val="7687205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42C79-83B4-9C45-DD9C-5B691CF469CF}"/>
              </a:ext>
            </a:extLst>
          </p:cNvPr>
          <p:cNvSpPr>
            <a:spLocks noGrp="1"/>
          </p:cNvSpPr>
          <p:nvPr>
            <p:ph type="title"/>
          </p:nvPr>
        </p:nvSpPr>
        <p:spPr/>
        <p:txBody>
          <a:bodyPr/>
          <a:lstStyle/>
          <a:p>
            <a:r>
              <a:rPr lang="en-US">
                <a:ea typeface="Calibri"/>
                <a:cs typeface="Calibri"/>
              </a:rPr>
              <a:t>HOME Radon Process</a:t>
            </a:r>
          </a:p>
        </p:txBody>
      </p:sp>
      <p:graphicFrame>
        <p:nvGraphicFramePr>
          <p:cNvPr id="4" name="Content Placeholder 3">
            <a:extLst>
              <a:ext uri="{FF2B5EF4-FFF2-40B4-BE49-F238E27FC236}">
                <a16:creationId xmlns:a16="http://schemas.microsoft.com/office/drawing/2014/main" id="{176AE230-DFEA-AF24-627C-414CFFF2F270}"/>
              </a:ext>
            </a:extLst>
          </p:cNvPr>
          <p:cNvGraphicFramePr>
            <a:graphicFrameLocks noGrp="1"/>
          </p:cNvGraphicFramePr>
          <p:nvPr>
            <p:ph idx="1"/>
            <p:extLst>
              <p:ext uri="{D42A27DB-BD31-4B8C-83A1-F6EECF244321}">
                <p14:modId xmlns:p14="http://schemas.microsoft.com/office/powerpoint/2010/main" val="2410577274"/>
              </p:ext>
            </p:extLst>
          </p:nvPr>
        </p:nvGraphicFramePr>
        <p:xfrm>
          <a:off x="457200" y="16002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702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54078C-EC06-83A2-F3CA-60D549B73C72}"/>
              </a:ext>
            </a:extLst>
          </p:cNvPr>
          <p:cNvPicPr>
            <a:picLocks noChangeAspect="1"/>
          </p:cNvPicPr>
          <p:nvPr/>
        </p:nvPicPr>
        <p:blipFill>
          <a:blip r:embed="rId3"/>
          <a:stretch>
            <a:fillRect/>
          </a:stretch>
        </p:blipFill>
        <p:spPr>
          <a:xfrm>
            <a:off x="80962" y="912423"/>
            <a:ext cx="8982075" cy="5862743"/>
          </a:xfrm>
          <a:prstGeom prst="rect">
            <a:avLst/>
          </a:prstGeom>
        </p:spPr>
      </p:pic>
      <p:pic>
        <p:nvPicPr>
          <p:cNvPr id="13" name="Picture 12">
            <a:extLst>
              <a:ext uri="{FF2B5EF4-FFF2-40B4-BE49-F238E27FC236}">
                <a16:creationId xmlns:a16="http://schemas.microsoft.com/office/drawing/2014/main" id="{E8D0F579-AB22-9B50-E105-8C0A84456F52}"/>
              </a:ext>
            </a:extLst>
          </p:cNvPr>
          <p:cNvPicPr>
            <a:picLocks noChangeAspect="1"/>
          </p:cNvPicPr>
          <p:nvPr/>
        </p:nvPicPr>
        <p:blipFill>
          <a:blip r:embed="rId4"/>
          <a:stretch>
            <a:fillRect/>
          </a:stretch>
        </p:blipFill>
        <p:spPr>
          <a:xfrm>
            <a:off x="80962" y="88932"/>
            <a:ext cx="8982075" cy="739184"/>
          </a:xfrm>
          <a:prstGeom prst="rect">
            <a:avLst/>
          </a:prstGeom>
        </p:spPr>
      </p:pic>
    </p:spTree>
    <p:extLst>
      <p:ext uri="{BB962C8B-B14F-4D97-AF65-F5344CB8AC3E}">
        <p14:creationId xmlns:p14="http://schemas.microsoft.com/office/powerpoint/2010/main" val="2657597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DDFD-54BB-84CC-BA99-F2A99109D502}"/>
              </a:ext>
            </a:extLst>
          </p:cNvPr>
          <p:cNvSpPr>
            <a:spLocks noGrp="1"/>
          </p:cNvSpPr>
          <p:nvPr>
            <p:ph type="title"/>
          </p:nvPr>
        </p:nvSpPr>
        <p:spPr/>
        <p:txBody>
          <a:bodyPr/>
          <a:lstStyle/>
          <a:p>
            <a:r>
              <a:rPr lang="en-US">
                <a:ea typeface="Calibri"/>
                <a:cs typeface="Calibri"/>
              </a:rPr>
              <a:t>AHTF/ RHTF Radon Process</a:t>
            </a:r>
            <a:endParaRPr lang="en-US"/>
          </a:p>
        </p:txBody>
      </p:sp>
      <p:graphicFrame>
        <p:nvGraphicFramePr>
          <p:cNvPr id="4" name="Content Placeholder 3">
            <a:extLst>
              <a:ext uri="{FF2B5EF4-FFF2-40B4-BE49-F238E27FC236}">
                <a16:creationId xmlns:a16="http://schemas.microsoft.com/office/drawing/2014/main" id="{7486BD1D-7E4E-D217-7EDA-66E04A0B4059}"/>
              </a:ext>
            </a:extLst>
          </p:cNvPr>
          <p:cNvGraphicFramePr>
            <a:graphicFrameLocks noGrp="1"/>
          </p:cNvGraphicFramePr>
          <p:nvPr>
            <p:ph idx="1"/>
            <p:extLst>
              <p:ext uri="{D42A27DB-BD31-4B8C-83A1-F6EECF244321}">
                <p14:modId xmlns:p14="http://schemas.microsoft.com/office/powerpoint/2010/main" val="3374996007"/>
              </p:ext>
            </p:extLst>
          </p:nvPr>
        </p:nvGraphicFramePr>
        <p:xfrm>
          <a:off x="457200" y="16002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8945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7E1BF-7669-F074-60C9-12D778AC3F7F}"/>
              </a:ext>
            </a:extLst>
          </p:cNvPr>
          <p:cNvSpPr>
            <a:spLocks noGrp="1"/>
          </p:cNvSpPr>
          <p:nvPr>
            <p:ph type="ctrTitle"/>
          </p:nvPr>
        </p:nvSpPr>
        <p:spPr/>
        <p:txBody>
          <a:bodyPr/>
          <a:lstStyle/>
          <a:p>
            <a:r>
              <a:rPr lang="en-US">
                <a:ea typeface="Calibri"/>
                <a:cs typeface="Calibri"/>
              </a:rPr>
              <a:t>Environmental Reviews </a:t>
            </a:r>
            <a:endParaRPr lang="en-US"/>
          </a:p>
        </p:txBody>
      </p:sp>
      <p:sp>
        <p:nvSpPr>
          <p:cNvPr id="3" name="Content Placeholder 2">
            <a:extLst>
              <a:ext uri="{FF2B5EF4-FFF2-40B4-BE49-F238E27FC236}">
                <a16:creationId xmlns:a16="http://schemas.microsoft.com/office/drawing/2014/main" id="{B917052A-DA9C-EF6C-DCC0-A3314C465AB6}"/>
              </a:ext>
            </a:extLst>
          </p:cNvPr>
          <p:cNvSpPr>
            <a:spLocks noGrp="1"/>
          </p:cNvSpPr>
          <p:nvPr>
            <p:ph type="subTitle" idx="1"/>
          </p:nvPr>
        </p:nvSpPr>
        <p:spPr/>
        <p:txBody>
          <a:bodyPr/>
          <a:lstStyle/>
          <a:p>
            <a:r>
              <a:rPr lang="en-US">
                <a:ea typeface="Calibri"/>
                <a:cs typeface="Calibri"/>
              </a:rPr>
              <a:t>HOME funded units</a:t>
            </a:r>
            <a:endParaRPr lang="en-US"/>
          </a:p>
        </p:txBody>
      </p:sp>
    </p:spTree>
    <p:extLst>
      <p:ext uri="{BB962C8B-B14F-4D97-AF65-F5344CB8AC3E}">
        <p14:creationId xmlns:p14="http://schemas.microsoft.com/office/powerpoint/2010/main" val="9182997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594D1-FCE1-150F-CB6C-42A4012C93B7}"/>
              </a:ext>
            </a:extLst>
          </p:cNvPr>
          <p:cNvSpPr>
            <a:spLocks noGrp="1"/>
          </p:cNvSpPr>
          <p:nvPr>
            <p:ph type="title"/>
          </p:nvPr>
        </p:nvSpPr>
        <p:spPr/>
        <p:txBody>
          <a:bodyPr/>
          <a:lstStyle/>
          <a:p>
            <a:r>
              <a:rPr lang="en-US">
                <a:ea typeface="Calibri"/>
                <a:cs typeface="Calibri"/>
              </a:rPr>
              <a:t>AUGF- Mitigation Required</a:t>
            </a:r>
            <a:endParaRPr lang="en-US"/>
          </a:p>
        </p:txBody>
      </p:sp>
      <p:sp>
        <p:nvSpPr>
          <p:cNvPr id="3" name="Subtitle 2">
            <a:extLst>
              <a:ext uri="{FF2B5EF4-FFF2-40B4-BE49-F238E27FC236}">
                <a16:creationId xmlns:a16="http://schemas.microsoft.com/office/drawing/2014/main" id="{5C21EA75-13C4-170B-F2BF-78490182B58E}"/>
              </a:ext>
            </a:extLst>
          </p:cNvPr>
          <p:cNvSpPr>
            <a:spLocks noGrp="1"/>
          </p:cNvSpPr>
          <p:nvPr>
            <p:ph idx="1"/>
          </p:nvPr>
        </p:nvSpPr>
        <p:spPr/>
        <p:txBody>
          <a:bodyPr/>
          <a:lstStyle/>
          <a:p>
            <a:r>
              <a:rPr lang="en-US">
                <a:ea typeface="Calibri"/>
                <a:cs typeface="Calibri"/>
              </a:rPr>
              <a:t>Mitigation must be completed before final inspection </a:t>
            </a:r>
          </a:p>
          <a:p>
            <a:r>
              <a:rPr lang="en-US">
                <a:ea typeface="Calibri"/>
                <a:cs typeface="Calibri"/>
              </a:rPr>
              <a:t>Track mitigation plan throughout the build</a:t>
            </a:r>
          </a:p>
          <a:p>
            <a:r>
              <a:rPr lang="en-US">
                <a:ea typeface="Calibri"/>
                <a:cs typeface="Calibri"/>
              </a:rPr>
              <a:t>Must include updates in closing form</a:t>
            </a:r>
          </a:p>
          <a:p>
            <a:pPr lvl="1"/>
            <a:r>
              <a:rPr lang="en-US">
                <a:ea typeface="Calibri"/>
                <a:cs typeface="Calibri"/>
              </a:rPr>
              <a:t>Include cost of mitigation </a:t>
            </a:r>
            <a:endParaRPr lang="en-US" dirty="0">
              <a:ea typeface="Calibri"/>
              <a:cs typeface="Calibri"/>
            </a:endParaRPr>
          </a:p>
          <a:p>
            <a:pPr lvl="1"/>
            <a:r>
              <a:rPr lang="en-US">
                <a:ea typeface="Calibri"/>
                <a:cs typeface="Calibri"/>
              </a:rPr>
              <a:t>Update the mitigation plan</a:t>
            </a:r>
            <a:endParaRPr lang="en-US" dirty="0">
              <a:ea typeface="Calibri"/>
              <a:cs typeface="Calibri"/>
            </a:endParaRPr>
          </a:p>
          <a:p>
            <a:r>
              <a:rPr lang="en-US">
                <a:ea typeface="Calibri"/>
                <a:cs typeface="Calibri"/>
              </a:rPr>
              <a:t>Must receive link to updated ERR before PCR</a:t>
            </a:r>
            <a:endParaRPr lang="en-US" dirty="0">
              <a:ea typeface="Calibri"/>
              <a:cs typeface="Calibri"/>
            </a:endParaRPr>
          </a:p>
        </p:txBody>
      </p:sp>
    </p:spTree>
    <p:extLst>
      <p:ext uri="{BB962C8B-B14F-4D97-AF65-F5344CB8AC3E}">
        <p14:creationId xmlns:p14="http://schemas.microsoft.com/office/powerpoint/2010/main" val="3402786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37277-80D2-B397-26D9-C88E6B6665E6}"/>
              </a:ext>
            </a:extLst>
          </p:cNvPr>
          <p:cNvSpPr>
            <a:spLocks noGrp="1"/>
          </p:cNvSpPr>
          <p:nvPr>
            <p:ph type="title"/>
          </p:nvPr>
        </p:nvSpPr>
        <p:spPr/>
        <p:txBody>
          <a:bodyPr/>
          <a:lstStyle/>
          <a:p>
            <a:r>
              <a:rPr lang="en-US">
                <a:ea typeface="Calibri"/>
                <a:cs typeface="Calibri"/>
              </a:rPr>
              <a:t>ERR Process Timeline</a:t>
            </a:r>
            <a:endParaRPr lang="en-US"/>
          </a:p>
        </p:txBody>
      </p:sp>
      <p:graphicFrame>
        <p:nvGraphicFramePr>
          <p:cNvPr id="4" name="Content Placeholder 3">
            <a:extLst>
              <a:ext uri="{FF2B5EF4-FFF2-40B4-BE49-F238E27FC236}">
                <a16:creationId xmlns:a16="http://schemas.microsoft.com/office/drawing/2014/main" id="{F4EFCA17-2720-6A22-9562-7EDB8D252872}"/>
              </a:ext>
            </a:extLst>
          </p:cNvPr>
          <p:cNvGraphicFramePr>
            <a:graphicFrameLocks noGrp="1"/>
          </p:cNvGraphicFramePr>
          <p:nvPr>
            <p:ph idx="1"/>
            <p:extLst>
              <p:ext uri="{D42A27DB-BD31-4B8C-83A1-F6EECF244321}">
                <p14:modId xmlns:p14="http://schemas.microsoft.com/office/powerpoint/2010/main" val="1822310268"/>
              </p:ext>
            </p:extLst>
          </p:nvPr>
        </p:nvGraphicFramePr>
        <p:xfrm>
          <a:off x="457200" y="1600200"/>
          <a:ext cx="82296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5537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AC3B3-AB7C-3779-66EA-6FE001259F0A}"/>
              </a:ext>
            </a:extLst>
          </p:cNvPr>
          <p:cNvSpPr>
            <a:spLocks noGrp="1"/>
          </p:cNvSpPr>
          <p:nvPr>
            <p:ph type="title"/>
          </p:nvPr>
        </p:nvSpPr>
        <p:spPr/>
        <p:txBody>
          <a:bodyPr/>
          <a:lstStyle/>
          <a:p>
            <a:r>
              <a:rPr lang="en-US" dirty="0">
                <a:ea typeface="Calibri"/>
                <a:cs typeface="Calibri"/>
              </a:rPr>
              <a:t>Resources</a:t>
            </a:r>
            <a:endParaRPr lang="en-US" dirty="0"/>
          </a:p>
        </p:txBody>
      </p:sp>
      <p:sp>
        <p:nvSpPr>
          <p:cNvPr id="3" name="Content Placeholder 2">
            <a:extLst>
              <a:ext uri="{FF2B5EF4-FFF2-40B4-BE49-F238E27FC236}">
                <a16:creationId xmlns:a16="http://schemas.microsoft.com/office/drawing/2014/main" id="{925A158D-710B-6301-B61E-969E2F058133}"/>
              </a:ext>
            </a:extLst>
          </p:cNvPr>
          <p:cNvSpPr>
            <a:spLocks noGrp="1"/>
          </p:cNvSpPr>
          <p:nvPr>
            <p:ph idx="1"/>
          </p:nvPr>
        </p:nvSpPr>
        <p:spPr/>
        <p:txBody>
          <a:bodyPr/>
          <a:lstStyle/>
          <a:p>
            <a:pPr marL="0" indent="0">
              <a:buNone/>
            </a:pPr>
            <a:r>
              <a:rPr lang="en-US" sz="2800" dirty="0">
                <a:ea typeface="Calibri"/>
                <a:cs typeface="Calibri"/>
              </a:rPr>
              <a:t>Wiser Modules- </a:t>
            </a:r>
            <a:r>
              <a:rPr lang="en-US" sz="2800" dirty="0">
                <a:ea typeface="+mn-lt"/>
                <a:cs typeface="+mn-lt"/>
                <a:hlinkClick r:id="rId2"/>
              </a:rPr>
              <a:t>https://www.hudexchange.info/trainings/wiser/</a:t>
            </a:r>
            <a:r>
              <a:rPr lang="en-US" sz="2800" dirty="0">
                <a:ea typeface="+mn-lt"/>
                <a:cs typeface="+mn-lt"/>
              </a:rPr>
              <a:t> </a:t>
            </a:r>
          </a:p>
          <a:p>
            <a:pPr marL="0" indent="0">
              <a:buNone/>
            </a:pPr>
            <a:endParaRPr lang="en-US" sz="2800" dirty="0">
              <a:ea typeface="+mn-lt"/>
              <a:cs typeface="+mn-lt"/>
            </a:endParaRPr>
          </a:p>
          <a:p>
            <a:pPr marL="0" indent="0">
              <a:buNone/>
            </a:pPr>
            <a:r>
              <a:rPr lang="en-US" sz="2800" dirty="0">
                <a:ea typeface="Calibri"/>
                <a:cs typeface="Calibri"/>
              </a:rPr>
              <a:t>ERR Completion Guide- </a:t>
            </a:r>
            <a:r>
              <a:rPr lang="en-US" sz="2800" dirty="0">
                <a:ea typeface="+mn-lt"/>
                <a:cs typeface="+mn-lt"/>
                <a:hlinkClick r:id="rId3"/>
              </a:rPr>
              <a:t>https://kyhmis.zendesk.com/hc/en-us/articles/360011687174-HEROS-Environmental-Review-Completion-Guide-HOME-Single-Family</a:t>
            </a:r>
            <a:r>
              <a:rPr lang="en-US" sz="2800" dirty="0">
                <a:ea typeface="+mn-lt"/>
                <a:cs typeface="+mn-lt"/>
              </a:rPr>
              <a:t> </a:t>
            </a:r>
            <a:endParaRPr lang="en-US" sz="2800" dirty="0">
              <a:ea typeface="Calibri"/>
              <a:cs typeface="Calibri"/>
            </a:endParaRPr>
          </a:p>
        </p:txBody>
      </p:sp>
    </p:spTree>
    <p:extLst>
      <p:ext uri="{BB962C8B-B14F-4D97-AF65-F5344CB8AC3E}">
        <p14:creationId xmlns:p14="http://schemas.microsoft.com/office/powerpoint/2010/main" val="2193141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3174-7123-87E6-DFA9-B3040F88095F}"/>
              </a:ext>
            </a:extLst>
          </p:cNvPr>
          <p:cNvSpPr>
            <a:spLocks noGrp="1"/>
          </p:cNvSpPr>
          <p:nvPr>
            <p:ph type="ctrTitle"/>
          </p:nvPr>
        </p:nvSpPr>
        <p:spPr/>
        <p:txBody>
          <a:bodyPr/>
          <a:lstStyle/>
          <a:p>
            <a:r>
              <a:rPr lang="en-US">
                <a:ea typeface="Calibri"/>
                <a:cs typeface="Calibri"/>
              </a:rPr>
              <a:t>Home Repair</a:t>
            </a:r>
            <a:endParaRPr lang="en-US"/>
          </a:p>
        </p:txBody>
      </p:sp>
      <p:sp>
        <p:nvSpPr>
          <p:cNvPr id="3" name="Content Placeholder 2">
            <a:extLst>
              <a:ext uri="{FF2B5EF4-FFF2-40B4-BE49-F238E27FC236}">
                <a16:creationId xmlns:a16="http://schemas.microsoft.com/office/drawing/2014/main" id="{4F533113-1865-6BAD-6ACD-B4D238FCD129}"/>
              </a:ext>
            </a:extLst>
          </p:cNvPr>
          <p:cNvSpPr>
            <a:spLocks noGrp="1"/>
          </p:cNvSpPr>
          <p:nvPr>
            <p:ph type="subTitle" idx="1"/>
          </p:nvPr>
        </p:nvSpPr>
        <p:spPr/>
        <p:txBody>
          <a:bodyPr/>
          <a:lstStyle/>
          <a:p>
            <a:r>
              <a:rPr lang="en-US">
                <a:ea typeface="Calibri"/>
                <a:cs typeface="Calibri"/>
              </a:rPr>
              <a:t>AHTF</a:t>
            </a:r>
            <a:endParaRPr lang="en-US"/>
          </a:p>
        </p:txBody>
      </p:sp>
    </p:spTree>
    <p:extLst>
      <p:ext uri="{BB962C8B-B14F-4D97-AF65-F5344CB8AC3E}">
        <p14:creationId xmlns:p14="http://schemas.microsoft.com/office/powerpoint/2010/main" val="2515367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B3F62-C650-3B09-F1E0-6EE3A9D71897}"/>
              </a:ext>
            </a:extLst>
          </p:cNvPr>
          <p:cNvSpPr>
            <a:spLocks noGrp="1"/>
          </p:cNvSpPr>
          <p:nvPr>
            <p:ph type="title"/>
          </p:nvPr>
        </p:nvSpPr>
        <p:spPr>
          <a:xfrm>
            <a:off x="457200" y="273050"/>
            <a:ext cx="3008313" cy="1162050"/>
          </a:xfrm>
        </p:spPr>
        <p:txBody>
          <a:bodyPr wrap="square" anchor="b">
            <a:normAutofit/>
          </a:bodyPr>
          <a:lstStyle/>
          <a:p>
            <a:r>
              <a:rPr lang="en-US" sz="2400" b="0"/>
              <a:t>Compliance and Underwriting</a:t>
            </a:r>
          </a:p>
        </p:txBody>
      </p:sp>
      <p:pic>
        <p:nvPicPr>
          <p:cNvPr id="4" name="Content Placeholder 3">
            <a:extLst>
              <a:ext uri="{FF2B5EF4-FFF2-40B4-BE49-F238E27FC236}">
                <a16:creationId xmlns:a16="http://schemas.microsoft.com/office/drawing/2014/main" id="{EFF9A394-7E41-569D-4E8D-88BD447744A6}"/>
              </a:ext>
            </a:extLst>
          </p:cNvPr>
          <p:cNvPicPr>
            <a:picLocks noGrp="1" noChangeAspect="1"/>
          </p:cNvPicPr>
          <p:nvPr>
            <p:ph idx="1"/>
          </p:nvPr>
        </p:nvPicPr>
        <p:blipFill>
          <a:blip r:embed="rId2"/>
          <a:stretch>
            <a:fillRect/>
          </a:stretch>
        </p:blipFill>
        <p:spPr bwMode="auto">
          <a:xfrm>
            <a:off x="3575050" y="1950612"/>
            <a:ext cx="5111750" cy="19344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 Placeholder 3">
            <a:extLst>
              <a:ext uri="{FF2B5EF4-FFF2-40B4-BE49-F238E27FC236}">
                <a16:creationId xmlns:a16="http://schemas.microsoft.com/office/drawing/2014/main" id="{9F86F225-E8EF-DE51-EE5C-29F726F135BE}"/>
              </a:ext>
            </a:extLst>
          </p:cNvPr>
          <p:cNvSpPr>
            <a:spLocks noGrp="1"/>
          </p:cNvSpPr>
          <p:nvPr>
            <p:ph type="body" sz="half" idx="2"/>
          </p:nvPr>
        </p:nvSpPr>
        <p:spPr>
          <a:xfrm>
            <a:off x="457200" y="1710266"/>
            <a:ext cx="3008313" cy="4415897"/>
          </a:xfrm>
        </p:spPr>
        <p:txBody>
          <a:bodyPr/>
          <a:lstStyle/>
          <a:p>
            <a:pPr marL="285750" indent="-285750">
              <a:buChar char="•"/>
            </a:pPr>
            <a:r>
              <a:rPr lang="en-US" sz="1800">
                <a:ea typeface="Calibri"/>
                <a:cs typeface="Calibri"/>
              </a:rPr>
              <a:t>Construction management costs are witihn the total AHTF repair costs</a:t>
            </a:r>
          </a:p>
          <a:p>
            <a:endParaRPr lang="en-US" sz="1800" dirty="0">
              <a:ea typeface="Calibri"/>
              <a:cs typeface="Calibri"/>
            </a:endParaRPr>
          </a:p>
          <a:p>
            <a:pPr marL="285750" indent="-285750">
              <a:buChar char="•"/>
            </a:pPr>
            <a:r>
              <a:rPr lang="en-US" sz="1800">
                <a:ea typeface="Calibri"/>
                <a:cs typeface="Calibri"/>
              </a:rPr>
              <a:t>Entire unit must meet Minimum Habitability Standards (MHS) at final inspection</a:t>
            </a:r>
          </a:p>
          <a:p>
            <a:endParaRPr lang="en-US" sz="1800" dirty="0">
              <a:ea typeface="Calibri"/>
              <a:cs typeface="Calibri"/>
            </a:endParaRPr>
          </a:p>
          <a:p>
            <a:pPr marL="285750" indent="-285750">
              <a:buChar char="•"/>
            </a:pPr>
            <a:r>
              <a:rPr lang="en-US" sz="1800">
                <a:ea typeface="Calibri"/>
                <a:cs typeface="Calibri"/>
              </a:rPr>
              <a:t>If manufactured home/ mobile home is being assisted client must own both the home and the land it sits on. </a:t>
            </a:r>
            <a:endParaRPr lang="en-US" sz="1800" dirty="0">
              <a:ea typeface="Calibri"/>
              <a:cs typeface="Calibri"/>
            </a:endParaRPr>
          </a:p>
          <a:p>
            <a:endParaRPr lang="en-US" sz="1800" dirty="0">
              <a:ea typeface="Calibri"/>
              <a:cs typeface="Calibri"/>
            </a:endParaRPr>
          </a:p>
        </p:txBody>
      </p:sp>
    </p:spTree>
    <p:extLst>
      <p:ext uri="{BB962C8B-B14F-4D97-AF65-F5344CB8AC3E}">
        <p14:creationId xmlns:p14="http://schemas.microsoft.com/office/powerpoint/2010/main" val="4051739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76C6A-AB8E-3778-6561-0A49E8AC42C6}"/>
              </a:ext>
            </a:extLst>
          </p:cNvPr>
          <p:cNvSpPr>
            <a:spLocks noGrp="1"/>
          </p:cNvSpPr>
          <p:nvPr>
            <p:ph type="title"/>
          </p:nvPr>
        </p:nvSpPr>
        <p:spPr/>
        <p:txBody>
          <a:bodyPr/>
          <a:lstStyle/>
          <a:p>
            <a:r>
              <a:rPr lang="en-US">
                <a:ea typeface="Calibri"/>
                <a:cs typeface="Calibri"/>
              </a:rPr>
              <a:t>Photo Requirements</a:t>
            </a:r>
            <a:endParaRPr lang="en-US" dirty="0">
              <a:ea typeface="Calibri"/>
              <a:cs typeface="Calibri"/>
            </a:endParaRPr>
          </a:p>
        </p:txBody>
      </p:sp>
      <p:sp>
        <p:nvSpPr>
          <p:cNvPr id="3" name="Subtitle 2">
            <a:extLst>
              <a:ext uri="{FF2B5EF4-FFF2-40B4-BE49-F238E27FC236}">
                <a16:creationId xmlns:a16="http://schemas.microsoft.com/office/drawing/2014/main" id="{9E746167-033B-2EDB-93E3-198CFE23D367}"/>
              </a:ext>
            </a:extLst>
          </p:cNvPr>
          <p:cNvSpPr>
            <a:spLocks noGrp="1"/>
          </p:cNvSpPr>
          <p:nvPr>
            <p:ph idx="1"/>
          </p:nvPr>
        </p:nvSpPr>
        <p:spPr/>
        <p:txBody>
          <a:bodyPr/>
          <a:lstStyle/>
          <a:p>
            <a:r>
              <a:rPr lang="en-US">
                <a:ea typeface="Calibri"/>
                <a:cs typeface="Calibri"/>
              </a:rPr>
              <a:t>In liue on an onsite first inspection we require photos of: </a:t>
            </a:r>
          </a:p>
          <a:p>
            <a:pPr lvl="1"/>
            <a:r>
              <a:rPr lang="en-US">
                <a:ea typeface="Calibri"/>
                <a:cs typeface="Calibri"/>
              </a:rPr>
              <a:t>Exterior sides of the house</a:t>
            </a:r>
          </a:p>
          <a:p>
            <a:pPr lvl="1"/>
            <a:r>
              <a:rPr lang="en-US">
                <a:ea typeface="Calibri"/>
                <a:cs typeface="Calibri"/>
              </a:rPr>
              <a:t>Property</a:t>
            </a:r>
            <a:endParaRPr lang="en-US" dirty="0">
              <a:ea typeface="Calibri"/>
              <a:cs typeface="Calibri"/>
            </a:endParaRPr>
          </a:p>
          <a:p>
            <a:pPr lvl="1"/>
            <a:r>
              <a:rPr lang="en-US">
                <a:ea typeface="Calibri"/>
                <a:cs typeface="Calibri"/>
              </a:rPr>
              <a:t>Any repairs addressed in the repair scope</a:t>
            </a:r>
          </a:p>
          <a:p>
            <a:r>
              <a:rPr lang="en-US">
                <a:ea typeface="Calibri"/>
                <a:cs typeface="Calibri"/>
              </a:rPr>
              <a:t>Attach pictures as one single PDF document and submit via Activity Setup Form</a:t>
            </a:r>
            <a:endParaRPr lang="en-US" dirty="0">
              <a:ea typeface="Calibri"/>
              <a:cs typeface="Calibri"/>
            </a:endParaRPr>
          </a:p>
        </p:txBody>
      </p:sp>
    </p:spTree>
    <p:extLst>
      <p:ext uri="{BB962C8B-B14F-4D97-AF65-F5344CB8AC3E}">
        <p14:creationId xmlns:p14="http://schemas.microsoft.com/office/powerpoint/2010/main" val="3994527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D7665-689E-35BD-7A83-34EB647F2CC3}"/>
              </a:ext>
            </a:extLst>
          </p:cNvPr>
          <p:cNvSpPr>
            <a:spLocks noGrp="1"/>
          </p:cNvSpPr>
          <p:nvPr>
            <p:ph type="title"/>
          </p:nvPr>
        </p:nvSpPr>
        <p:spPr/>
        <p:txBody>
          <a:bodyPr/>
          <a:lstStyle/>
          <a:p>
            <a:r>
              <a:rPr lang="en-US">
                <a:ea typeface="Calibri"/>
                <a:cs typeface="Calibri"/>
              </a:rPr>
              <a:t>Repair Scope</a:t>
            </a:r>
            <a:endParaRPr lang="en-US" dirty="0">
              <a:ea typeface="Calibri"/>
              <a:cs typeface="Calibri"/>
            </a:endParaRPr>
          </a:p>
        </p:txBody>
      </p:sp>
      <p:sp>
        <p:nvSpPr>
          <p:cNvPr id="3" name="Content Placeholder 2">
            <a:extLst>
              <a:ext uri="{FF2B5EF4-FFF2-40B4-BE49-F238E27FC236}">
                <a16:creationId xmlns:a16="http://schemas.microsoft.com/office/drawing/2014/main" id="{841141DF-5F96-1BE4-D079-D3B5ECE7E972}"/>
              </a:ext>
            </a:extLst>
          </p:cNvPr>
          <p:cNvSpPr>
            <a:spLocks noGrp="1"/>
          </p:cNvSpPr>
          <p:nvPr>
            <p:ph sz="half" idx="1"/>
          </p:nvPr>
        </p:nvSpPr>
        <p:spPr/>
        <p:txBody>
          <a:bodyPr/>
          <a:lstStyle/>
          <a:p>
            <a:pPr marL="457200" indent="-457200"/>
            <a:endParaRPr lang="en-US" dirty="0">
              <a:ea typeface="Calibri"/>
              <a:cs typeface="Calibri"/>
            </a:endParaRPr>
          </a:p>
          <a:p>
            <a:pPr marL="457200" indent="-457200"/>
            <a:endParaRPr lang="en-US" dirty="0">
              <a:ea typeface="Calibri"/>
              <a:cs typeface="Calibri"/>
            </a:endParaRPr>
          </a:p>
          <a:p>
            <a:pPr marL="457200" lvl="1" indent="0">
              <a:buNone/>
            </a:pPr>
            <a:endParaRPr lang="en-US" dirty="0">
              <a:ea typeface="Calibri"/>
              <a:cs typeface="Calibri"/>
            </a:endParaRPr>
          </a:p>
        </p:txBody>
      </p:sp>
      <p:sp>
        <p:nvSpPr>
          <p:cNvPr id="4" name="Content Placeholder 3">
            <a:extLst>
              <a:ext uri="{FF2B5EF4-FFF2-40B4-BE49-F238E27FC236}">
                <a16:creationId xmlns:a16="http://schemas.microsoft.com/office/drawing/2014/main" id="{CB5747CB-789F-4899-3ABA-BF837F123F24}"/>
              </a:ext>
            </a:extLst>
          </p:cNvPr>
          <p:cNvSpPr>
            <a:spLocks noGrp="1"/>
          </p:cNvSpPr>
          <p:nvPr>
            <p:ph sz="half" idx="2"/>
          </p:nvPr>
        </p:nvSpPr>
        <p:spPr>
          <a:xfrm>
            <a:off x="457200" y="1600200"/>
            <a:ext cx="8229600" cy="4525963"/>
          </a:xfrm>
        </p:spPr>
        <p:txBody>
          <a:bodyPr/>
          <a:lstStyle/>
          <a:p>
            <a:r>
              <a:rPr lang="en-US" sz="2400">
                <a:ea typeface="Calibri"/>
                <a:cs typeface="Calibri"/>
              </a:rPr>
              <a:t>Each line addresses a MHS</a:t>
            </a:r>
          </a:p>
          <a:p>
            <a:pPr lvl="1"/>
            <a:r>
              <a:rPr lang="en-US" sz="2000">
                <a:ea typeface="Calibri"/>
                <a:cs typeface="Calibri"/>
              </a:rPr>
              <a:t>Explain how unit meets or does not meet MHS</a:t>
            </a:r>
          </a:p>
          <a:p>
            <a:r>
              <a:rPr lang="en-US" sz="2400">
                <a:ea typeface="Calibri"/>
                <a:cs typeface="Calibri"/>
              </a:rPr>
              <a:t>AHTF Repair contingency </a:t>
            </a:r>
          </a:p>
          <a:p>
            <a:pPr lvl="1"/>
            <a:r>
              <a:rPr lang="en-US" sz="2000">
                <a:ea typeface="Calibri"/>
                <a:cs typeface="Calibri"/>
              </a:rPr>
              <a:t>10% of AHTF Repair Costs</a:t>
            </a:r>
          </a:p>
          <a:p>
            <a:r>
              <a:rPr lang="en-US" sz="2400">
                <a:ea typeface="Calibri"/>
                <a:cs typeface="Calibri"/>
              </a:rPr>
              <a:t>Non MHS Repair costs- use this section to identify costs not covered by AHTF </a:t>
            </a:r>
          </a:p>
        </p:txBody>
      </p:sp>
      <p:pic>
        <p:nvPicPr>
          <p:cNvPr id="5" name="Picture 4">
            <a:extLst>
              <a:ext uri="{FF2B5EF4-FFF2-40B4-BE49-F238E27FC236}">
                <a16:creationId xmlns:a16="http://schemas.microsoft.com/office/drawing/2014/main" id="{0E8C3B67-051B-94CA-AC30-732423C784A0}"/>
              </a:ext>
            </a:extLst>
          </p:cNvPr>
          <p:cNvPicPr>
            <a:picLocks noChangeAspect="1"/>
          </p:cNvPicPr>
          <p:nvPr/>
        </p:nvPicPr>
        <p:blipFill>
          <a:blip r:embed="rId2"/>
          <a:stretch>
            <a:fillRect/>
          </a:stretch>
        </p:blipFill>
        <p:spPr>
          <a:xfrm>
            <a:off x="1100667" y="4223206"/>
            <a:ext cx="7493000" cy="2200421"/>
          </a:xfrm>
          <a:prstGeom prst="rect">
            <a:avLst/>
          </a:prstGeom>
        </p:spPr>
      </p:pic>
    </p:spTree>
    <p:extLst>
      <p:ext uri="{BB962C8B-B14F-4D97-AF65-F5344CB8AC3E}">
        <p14:creationId xmlns:p14="http://schemas.microsoft.com/office/powerpoint/2010/main" val="13482208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RHTF</a:t>
            </a:r>
          </a:p>
        </p:txBody>
      </p:sp>
      <p:sp>
        <p:nvSpPr>
          <p:cNvPr id="4" name="Subtitle 3">
            <a:extLst>
              <a:ext uri="{FF2B5EF4-FFF2-40B4-BE49-F238E27FC236}">
                <a16:creationId xmlns:a16="http://schemas.microsoft.com/office/drawing/2014/main" id="{F43C1746-3E2A-9923-7AB1-94BF8FF31882}"/>
              </a:ext>
            </a:extLst>
          </p:cNvPr>
          <p:cNvSpPr>
            <a:spLocks noGrp="1"/>
          </p:cNvSpPr>
          <p:nvPr>
            <p:ph type="subTitle" idx="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8CDC60-C1F0-C6EA-071F-73871B9732BD}"/>
              </a:ext>
            </a:extLst>
          </p:cNvPr>
          <p:cNvSpPr>
            <a:spLocks noGrp="1"/>
          </p:cNvSpPr>
          <p:nvPr>
            <p:ph type="ctrTitle"/>
          </p:nvPr>
        </p:nvSpPr>
        <p:spPr/>
        <p:txBody>
          <a:bodyPr/>
          <a:lstStyle/>
          <a:p>
            <a:r>
              <a:rPr lang="en-US"/>
              <a:t>Application</a:t>
            </a:r>
          </a:p>
        </p:txBody>
      </p:sp>
      <p:sp>
        <p:nvSpPr>
          <p:cNvPr id="5" name="Subtitle 4">
            <a:extLst>
              <a:ext uri="{FF2B5EF4-FFF2-40B4-BE49-F238E27FC236}">
                <a16:creationId xmlns:a16="http://schemas.microsoft.com/office/drawing/2014/main" id="{D0F11907-F7DA-604A-E451-B5E1E120C328}"/>
              </a:ext>
            </a:extLst>
          </p:cNvPr>
          <p:cNvSpPr>
            <a:spLocks noGrp="1"/>
          </p:cNvSpPr>
          <p:nvPr>
            <p:ph type="subTitle" idx="1"/>
          </p:nvPr>
        </p:nvSpPr>
        <p:spPr/>
        <p:txBody>
          <a:bodyPr/>
          <a:lstStyle/>
          <a:p>
            <a:r>
              <a:rPr lang="en-US"/>
              <a:t>Completed in KHC Universal Funding Application (UFA)</a:t>
            </a:r>
          </a:p>
        </p:txBody>
      </p:sp>
    </p:spTree>
    <p:extLst>
      <p:ext uri="{BB962C8B-B14F-4D97-AF65-F5344CB8AC3E}">
        <p14:creationId xmlns:p14="http://schemas.microsoft.com/office/powerpoint/2010/main" val="2892470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23RHTF Uses</a:t>
            </a:r>
            <a:r>
              <a:t> Chart</a:t>
            </a:r>
          </a:p>
        </p:txBody>
      </p:sp>
      <p:pic>
        <p:nvPicPr>
          <p:cNvPr id="6" name="Content Placeholder 5">
            <a:extLst>
              <a:ext uri="{FF2B5EF4-FFF2-40B4-BE49-F238E27FC236}">
                <a16:creationId xmlns:a16="http://schemas.microsoft.com/office/drawing/2014/main" id="{0CA74970-4E18-979F-7620-1F63A9E48DBD}"/>
              </a:ext>
            </a:extLst>
          </p:cNvPr>
          <p:cNvPicPr>
            <a:picLocks noGrp="1" noChangeAspect="1"/>
          </p:cNvPicPr>
          <p:nvPr>
            <p:ph idx="1"/>
          </p:nvPr>
        </p:nvPicPr>
        <p:blipFill>
          <a:blip r:embed="rId2"/>
          <a:stretch>
            <a:fillRect/>
          </a:stretch>
        </p:blipFill>
        <p:spPr bwMode="auto">
          <a:xfrm>
            <a:off x="1021323" y="1704486"/>
            <a:ext cx="7101353" cy="375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1B6C-FE86-961F-9111-E77448942391}"/>
              </a:ext>
            </a:extLst>
          </p:cNvPr>
          <p:cNvSpPr>
            <a:spLocks noGrp="1"/>
          </p:cNvSpPr>
          <p:nvPr>
            <p:ph type="title"/>
          </p:nvPr>
        </p:nvSpPr>
        <p:spPr>
          <a:xfrm>
            <a:off x="457200" y="274638"/>
            <a:ext cx="8229600" cy="1143000"/>
          </a:xfrm>
        </p:spPr>
        <p:txBody>
          <a:bodyPr wrap="square" anchor="ctr">
            <a:normAutofit/>
          </a:bodyPr>
          <a:lstStyle/>
          <a:p>
            <a:r>
              <a:rPr lang="en-US"/>
              <a:t>25 Uses Chart</a:t>
            </a:r>
          </a:p>
        </p:txBody>
      </p:sp>
      <p:pic>
        <p:nvPicPr>
          <p:cNvPr id="5" name="Content Placeholder 4">
            <a:extLst>
              <a:ext uri="{FF2B5EF4-FFF2-40B4-BE49-F238E27FC236}">
                <a16:creationId xmlns:a16="http://schemas.microsoft.com/office/drawing/2014/main" id="{EC17BF8D-1862-B196-81AD-24187DCEA1E4}"/>
              </a:ext>
            </a:extLst>
          </p:cNvPr>
          <p:cNvPicPr>
            <a:picLocks noGrp="1" noChangeAspect="1"/>
          </p:cNvPicPr>
          <p:nvPr>
            <p:ph idx="1"/>
          </p:nvPr>
        </p:nvPicPr>
        <p:blipFill>
          <a:blip r:embed="rId2"/>
          <a:stretch>
            <a:fillRect/>
          </a:stretch>
        </p:blipFill>
        <p:spPr bwMode="auto">
          <a:xfrm>
            <a:off x="457200" y="2028063"/>
            <a:ext cx="8229600" cy="31066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3263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C71D2-310D-C64B-2330-7A23FFF893DC}"/>
              </a:ext>
            </a:extLst>
          </p:cNvPr>
          <p:cNvSpPr>
            <a:spLocks noGrp="1"/>
          </p:cNvSpPr>
          <p:nvPr>
            <p:ph type="title"/>
          </p:nvPr>
        </p:nvSpPr>
        <p:spPr/>
        <p:txBody>
          <a:bodyPr/>
          <a:lstStyle/>
          <a:p>
            <a:r>
              <a:rPr lang="en-US">
                <a:ea typeface="Calibri"/>
                <a:cs typeface="Calibri"/>
              </a:rPr>
              <a:t>Unique RHTF Requirements</a:t>
            </a:r>
            <a:endParaRPr lang="en-US" dirty="0">
              <a:ea typeface="Calibri"/>
              <a:cs typeface="Calibri"/>
            </a:endParaRPr>
          </a:p>
        </p:txBody>
      </p:sp>
      <p:sp>
        <p:nvSpPr>
          <p:cNvPr id="3" name="Content Placeholder 2">
            <a:extLst>
              <a:ext uri="{FF2B5EF4-FFF2-40B4-BE49-F238E27FC236}">
                <a16:creationId xmlns:a16="http://schemas.microsoft.com/office/drawing/2014/main" id="{4C0A3D7B-077A-76AE-15F3-62B18EE32B3A}"/>
              </a:ext>
            </a:extLst>
          </p:cNvPr>
          <p:cNvSpPr>
            <a:spLocks noGrp="1"/>
          </p:cNvSpPr>
          <p:nvPr>
            <p:ph idx="1"/>
          </p:nvPr>
        </p:nvSpPr>
        <p:spPr/>
        <p:txBody>
          <a:bodyPr/>
          <a:lstStyle/>
          <a:p>
            <a:r>
              <a:rPr lang="en-US">
                <a:ea typeface="Calibri"/>
                <a:cs typeface="Calibri"/>
              </a:rPr>
              <a:t>Estate Planning</a:t>
            </a:r>
          </a:p>
          <a:p>
            <a:r>
              <a:rPr lang="en-US">
                <a:ea typeface="Calibri"/>
                <a:cs typeface="Calibri"/>
              </a:rPr>
              <a:t>10 year affordability regardless of buyer assistance</a:t>
            </a:r>
          </a:p>
          <a:p>
            <a:r>
              <a:rPr lang="en-US">
                <a:ea typeface="Calibri"/>
                <a:cs typeface="Calibri"/>
              </a:rPr>
              <a:t>New construction units must receive HERS of 55 or below</a:t>
            </a:r>
            <a:endParaRPr lang="en-US" dirty="0">
              <a:ea typeface="Calibri"/>
              <a:cs typeface="Calibri"/>
            </a:endParaRPr>
          </a:p>
          <a:p>
            <a:r>
              <a:rPr lang="en-US">
                <a:ea typeface="Calibri"/>
                <a:cs typeface="Calibri"/>
              </a:rPr>
              <a:t>Permanent subsidy total limit</a:t>
            </a:r>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41653694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22AA-AFF8-B65D-F675-5DFC719321F7}"/>
              </a:ext>
            </a:extLst>
          </p:cNvPr>
          <p:cNvSpPr>
            <a:spLocks noGrp="1"/>
          </p:cNvSpPr>
          <p:nvPr>
            <p:ph type="ctrTitle"/>
          </p:nvPr>
        </p:nvSpPr>
        <p:spPr/>
        <p:txBody>
          <a:bodyPr/>
          <a:lstStyle/>
          <a:p>
            <a:r>
              <a:rPr lang="en-US" dirty="0"/>
              <a:t>Closing Documents </a:t>
            </a:r>
          </a:p>
        </p:txBody>
      </p:sp>
      <p:sp>
        <p:nvSpPr>
          <p:cNvPr id="3" name="Subtitle 2">
            <a:extLst>
              <a:ext uri="{FF2B5EF4-FFF2-40B4-BE49-F238E27FC236}">
                <a16:creationId xmlns:a16="http://schemas.microsoft.com/office/drawing/2014/main" id="{0847F635-C699-96E3-404D-30685F1C2E38}"/>
              </a:ext>
            </a:extLst>
          </p:cNvPr>
          <p:cNvSpPr>
            <a:spLocks noGrp="1"/>
          </p:cNvSpPr>
          <p:nvPr>
            <p:ph type="subTitle" idx="1"/>
          </p:nvPr>
        </p:nvSpPr>
        <p:spPr/>
        <p:txBody>
          <a:bodyPr/>
          <a:lstStyle/>
          <a:p>
            <a:r>
              <a:rPr lang="en-US" dirty="0"/>
              <a:t>Homebuyer Activities</a:t>
            </a:r>
          </a:p>
        </p:txBody>
      </p:sp>
    </p:spTree>
    <p:extLst>
      <p:ext uri="{BB962C8B-B14F-4D97-AF65-F5344CB8AC3E}">
        <p14:creationId xmlns:p14="http://schemas.microsoft.com/office/powerpoint/2010/main" val="24059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9AD388-BDE8-E0D7-77C5-34842841FD4F}"/>
              </a:ext>
            </a:extLst>
          </p:cNvPr>
          <p:cNvSpPr>
            <a:spLocks noGrp="1"/>
          </p:cNvSpPr>
          <p:nvPr>
            <p:ph type="title"/>
          </p:nvPr>
        </p:nvSpPr>
        <p:spPr/>
        <p:txBody>
          <a:bodyPr/>
          <a:lstStyle/>
          <a:p>
            <a:r>
              <a:rPr lang="en-US" dirty="0"/>
              <a:t>Common Hiccups</a:t>
            </a:r>
          </a:p>
        </p:txBody>
      </p:sp>
      <p:sp>
        <p:nvSpPr>
          <p:cNvPr id="5" name="Content Placeholder 4">
            <a:extLst>
              <a:ext uri="{FF2B5EF4-FFF2-40B4-BE49-F238E27FC236}">
                <a16:creationId xmlns:a16="http://schemas.microsoft.com/office/drawing/2014/main" id="{F2912CAF-712B-C302-4B56-DC40504B5366}"/>
              </a:ext>
            </a:extLst>
          </p:cNvPr>
          <p:cNvSpPr>
            <a:spLocks noGrp="1"/>
          </p:cNvSpPr>
          <p:nvPr>
            <p:ph sz="half" idx="1"/>
          </p:nvPr>
        </p:nvSpPr>
        <p:spPr/>
        <p:txBody>
          <a:bodyPr/>
          <a:lstStyle/>
          <a:p>
            <a:r>
              <a:rPr lang="en-US" dirty="0"/>
              <a:t>Maturity Date</a:t>
            </a:r>
          </a:p>
          <a:p>
            <a:pPr lvl="1"/>
            <a:r>
              <a:rPr lang="en-US" dirty="0"/>
              <a:t>Match affordability for direct subsidy amount</a:t>
            </a:r>
          </a:p>
          <a:p>
            <a:pPr lvl="1"/>
            <a:r>
              <a:rPr lang="en-US" dirty="0"/>
              <a:t>Update to align with closing date</a:t>
            </a:r>
          </a:p>
          <a:p>
            <a:pPr marL="514350" indent="-457200"/>
            <a:r>
              <a:rPr lang="en-US" dirty="0"/>
              <a:t>Assignments</a:t>
            </a:r>
          </a:p>
          <a:p>
            <a:pPr marL="914400" lvl="1" indent="-457200"/>
            <a:r>
              <a:rPr lang="en-US" dirty="0"/>
              <a:t>KHC funding amount and not 1</a:t>
            </a:r>
            <a:r>
              <a:rPr lang="en-US" baseline="30000" dirty="0"/>
              <a:t>st</a:t>
            </a:r>
            <a:r>
              <a:rPr lang="en-US" dirty="0"/>
              <a:t> mortgage</a:t>
            </a:r>
          </a:p>
          <a:p>
            <a:pPr marL="514350" indent="-457200"/>
            <a:r>
              <a:rPr lang="en-US" dirty="0"/>
              <a:t>Notary </a:t>
            </a:r>
          </a:p>
          <a:p>
            <a:pPr marL="914400" lvl="1" indent="-457200"/>
            <a:r>
              <a:rPr lang="en-US" dirty="0"/>
              <a:t>Includes number</a:t>
            </a:r>
          </a:p>
          <a:p>
            <a:pPr marL="914400" lvl="1" indent="-457200"/>
            <a:r>
              <a:rPr lang="en-US" dirty="0"/>
              <a:t>Same date as closing</a:t>
            </a:r>
          </a:p>
        </p:txBody>
      </p:sp>
      <p:sp>
        <p:nvSpPr>
          <p:cNvPr id="6" name="Content Placeholder 5">
            <a:extLst>
              <a:ext uri="{FF2B5EF4-FFF2-40B4-BE49-F238E27FC236}">
                <a16:creationId xmlns:a16="http://schemas.microsoft.com/office/drawing/2014/main" id="{1F1480CC-785F-59C5-9C27-CB9F8ACC6139}"/>
              </a:ext>
            </a:extLst>
          </p:cNvPr>
          <p:cNvSpPr>
            <a:spLocks noGrp="1"/>
          </p:cNvSpPr>
          <p:nvPr>
            <p:ph sz="half" idx="2"/>
          </p:nvPr>
        </p:nvSpPr>
        <p:spPr/>
        <p:txBody>
          <a:bodyPr/>
          <a:lstStyle/>
          <a:p>
            <a:r>
              <a:rPr lang="en-US" dirty="0"/>
              <a:t>Pull </a:t>
            </a:r>
            <a:r>
              <a:rPr lang="en-US" dirty="0">
                <a:solidFill>
                  <a:schemeClr val="tx2"/>
                </a:solidFill>
              </a:rPr>
              <a:t>NEW </a:t>
            </a:r>
            <a:r>
              <a:rPr lang="en-US" dirty="0"/>
              <a:t>template for each closing</a:t>
            </a:r>
          </a:p>
          <a:p>
            <a:r>
              <a:rPr lang="en-US" dirty="0"/>
              <a:t>Recorded info should have book and page number</a:t>
            </a:r>
          </a:p>
          <a:p>
            <a:r>
              <a:rPr lang="en-US" dirty="0"/>
              <a:t>Record 1</a:t>
            </a:r>
            <a:r>
              <a:rPr lang="en-US" baseline="30000" dirty="0"/>
              <a:t>st</a:t>
            </a:r>
            <a:r>
              <a:rPr lang="en-US" dirty="0"/>
              <a:t> mortgage before 2</a:t>
            </a:r>
            <a:r>
              <a:rPr lang="en-US" baseline="30000" dirty="0"/>
              <a:t>nd</a:t>
            </a:r>
          </a:p>
          <a:p>
            <a:pPr marL="0" indent="0">
              <a:buNone/>
            </a:pPr>
            <a:endParaRPr lang="en-US" dirty="0"/>
          </a:p>
        </p:txBody>
      </p:sp>
    </p:spTree>
    <p:extLst>
      <p:ext uri="{BB962C8B-B14F-4D97-AF65-F5344CB8AC3E}">
        <p14:creationId xmlns:p14="http://schemas.microsoft.com/office/powerpoint/2010/main" val="3081417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342D-EA5E-320F-2363-AA0A51A2680E}"/>
              </a:ext>
            </a:extLst>
          </p:cNvPr>
          <p:cNvSpPr>
            <a:spLocks noGrp="1"/>
          </p:cNvSpPr>
          <p:nvPr>
            <p:ph type="ctrTitle"/>
          </p:nvPr>
        </p:nvSpPr>
        <p:spPr/>
        <p:txBody>
          <a:bodyPr/>
          <a:lstStyle/>
          <a:p>
            <a:r>
              <a:rPr lang="en-US">
                <a:ea typeface="Calibri"/>
                <a:cs typeface="Calibri"/>
              </a:rPr>
              <a:t>PCR</a:t>
            </a:r>
            <a:endParaRPr lang="en-US"/>
          </a:p>
        </p:txBody>
      </p:sp>
      <p:sp>
        <p:nvSpPr>
          <p:cNvPr id="3" name="Subtitle 2">
            <a:extLst>
              <a:ext uri="{FF2B5EF4-FFF2-40B4-BE49-F238E27FC236}">
                <a16:creationId xmlns:a16="http://schemas.microsoft.com/office/drawing/2014/main" id="{51937305-5B43-0EA3-A5FE-53B4B3DCD026}"/>
              </a:ext>
            </a:extLst>
          </p:cNvPr>
          <p:cNvSpPr>
            <a:spLocks noGrp="1"/>
          </p:cNvSpPr>
          <p:nvPr>
            <p:ph type="subTitle" idx="1"/>
          </p:nvPr>
        </p:nvSpPr>
        <p:spPr/>
        <p:txBody>
          <a:bodyPr/>
          <a:lstStyle/>
          <a:p>
            <a:r>
              <a:rPr lang="en-US">
                <a:ea typeface="Calibri"/>
                <a:cs typeface="Calibri"/>
              </a:rPr>
              <a:t>All Projects</a:t>
            </a:r>
            <a:endParaRPr lang="en-US"/>
          </a:p>
        </p:txBody>
      </p:sp>
    </p:spTree>
    <p:extLst>
      <p:ext uri="{BB962C8B-B14F-4D97-AF65-F5344CB8AC3E}">
        <p14:creationId xmlns:p14="http://schemas.microsoft.com/office/powerpoint/2010/main" val="3793452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2DEB14C-8B46-4FB7-3B24-80F531D10F19}"/>
              </a:ext>
            </a:extLst>
          </p:cNvPr>
          <p:cNvSpPr>
            <a:spLocks noGrp="1"/>
          </p:cNvSpPr>
          <p:nvPr>
            <p:ph type="title"/>
          </p:nvPr>
        </p:nvSpPr>
        <p:spPr>
          <a:xfrm>
            <a:off x="457200" y="274638"/>
            <a:ext cx="8229600" cy="1143000"/>
          </a:xfrm>
        </p:spPr>
        <p:txBody>
          <a:bodyPr wrap="square" anchor="ctr">
            <a:normAutofit/>
          </a:bodyPr>
          <a:lstStyle/>
          <a:p>
            <a:r>
              <a:rPr lang="en-US" dirty="0"/>
              <a:t>Before you submit PCR</a:t>
            </a:r>
          </a:p>
        </p:txBody>
      </p:sp>
      <p:sp>
        <p:nvSpPr>
          <p:cNvPr id="15" name="Content Placeholder 2">
            <a:extLst>
              <a:ext uri="{FF2B5EF4-FFF2-40B4-BE49-F238E27FC236}">
                <a16:creationId xmlns:a16="http://schemas.microsoft.com/office/drawing/2014/main" id="{2D2ABD0E-E261-976C-0A77-32841AD14369}"/>
              </a:ext>
            </a:extLst>
          </p:cNvPr>
          <p:cNvSpPr>
            <a:spLocks noGrp="1"/>
          </p:cNvSpPr>
          <p:nvPr>
            <p:ph idx="1"/>
          </p:nvPr>
        </p:nvSpPr>
        <p:spPr>
          <a:xfrm>
            <a:off x="457200" y="1600200"/>
            <a:ext cx="8229600" cy="3962400"/>
          </a:xfrm>
        </p:spPr>
        <p:txBody>
          <a:bodyPr wrap="square" anchor="t">
            <a:normAutofit/>
          </a:bodyPr>
          <a:lstStyle/>
          <a:p>
            <a:pPr marL="0" indent="0">
              <a:buNone/>
            </a:pPr>
            <a:r>
              <a:rPr lang="en-US" u="sng" dirty="0"/>
              <a:t>Do you have: </a:t>
            </a:r>
          </a:p>
          <a:p>
            <a:pPr>
              <a:buFont typeface="Wingdings" panose="05000000000000000000" pitchFamily="2" charset="2"/>
              <a:buChar char="ü"/>
            </a:pPr>
            <a:r>
              <a:rPr lang="en-US" dirty="0"/>
              <a:t>100% final inspection</a:t>
            </a:r>
          </a:p>
          <a:p>
            <a:pPr>
              <a:buFont typeface="Wingdings" panose="05000000000000000000" pitchFamily="2" charset="2"/>
              <a:buChar char="ü"/>
            </a:pPr>
            <a:r>
              <a:rPr lang="en-US" dirty="0"/>
              <a:t>Mailed in Note and Note Assignment (HOME only)</a:t>
            </a:r>
          </a:p>
          <a:p>
            <a:pPr>
              <a:buFont typeface="Wingdings" panose="05000000000000000000" pitchFamily="2" charset="2"/>
              <a:buChar char="ü"/>
            </a:pPr>
            <a:r>
              <a:rPr lang="en-US" dirty="0"/>
              <a:t>Mailed in PI (if applicable)</a:t>
            </a:r>
          </a:p>
          <a:p>
            <a:pPr>
              <a:buFont typeface="Wingdings" panose="05000000000000000000" pitchFamily="2" charset="2"/>
              <a:buChar char="ü"/>
            </a:pPr>
            <a:r>
              <a:rPr lang="en-US" dirty="0"/>
              <a:t>Archived ERR (HOME)</a:t>
            </a:r>
          </a:p>
          <a:p>
            <a:pPr marL="0" indent="0">
              <a:buNone/>
            </a:pPr>
            <a:endParaRPr lang="en-US" dirty="0"/>
          </a:p>
        </p:txBody>
      </p:sp>
    </p:spTree>
    <p:extLst>
      <p:ext uri="{BB962C8B-B14F-4D97-AF65-F5344CB8AC3E}">
        <p14:creationId xmlns:p14="http://schemas.microsoft.com/office/powerpoint/2010/main" val="35623141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102FC-37DD-FE5F-0105-B8648E896B5E}"/>
              </a:ext>
            </a:extLst>
          </p:cNvPr>
          <p:cNvSpPr>
            <a:spLocks noGrp="1"/>
          </p:cNvSpPr>
          <p:nvPr>
            <p:ph type="title"/>
          </p:nvPr>
        </p:nvSpPr>
        <p:spPr/>
        <p:txBody>
          <a:bodyPr/>
          <a:lstStyle/>
          <a:p>
            <a:r>
              <a:rPr lang="en-US" dirty="0"/>
              <a:t>Final Draw </a:t>
            </a:r>
          </a:p>
        </p:txBody>
      </p:sp>
      <p:sp>
        <p:nvSpPr>
          <p:cNvPr id="3" name="Content Placeholder 2">
            <a:extLst>
              <a:ext uri="{FF2B5EF4-FFF2-40B4-BE49-F238E27FC236}">
                <a16:creationId xmlns:a16="http://schemas.microsoft.com/office/drawing/2014/main" id="{BECAFD81-1D48-5A05-02DF-D53498DFE10D}"/>
              </a:ext>
            </a:extLst>
          </p:cNvPr>
          <p:cNvSpPr>
            <a:spLocks noGrp="1"/>
          </p:cNvSpPr>
          <p:nvPr>
            <p:ph idx="1"/>
          </p:nvPr>
        </p:nvSpPr>
        <p:spPr/>
        <p:txBody>
          <a:bodyPr/>
          <a:lstStyle/>
          <a:p>
            <a:pPr marL="0" indent="0">
              <a:buNone/>
            </a:pPr>
            <a:r>
              <a:rPr lang="en-US" dirty="0"/>
              <a:t>Draw Amount should match your workbook amount: </a:t>
            </a:r>
          </a:p>
          <a:p>
            <a:r>
              <a:rPr lang="en-US" dirty="0"/>
              <a:t>DO </a:t>
            </a:r>
            <a:r>
              <a:rPr lang="en-US" dirty="0">
                <a:solidFill>
                  <a:srgbClr val="FF0000"/>
                </a:solidFill>
              </a:rPr>
              <a:t>NOT</a:t>
            </a:r>
            <a:r>
              <a:rPr lang="en-US" dirty="0"/>
              <a:t> use Adjust Draw!!!</a:t>
            </a:r>
          </a:p>
          <a:p>
            <a:r>
              <a:rPr lang="en-US" dirty="0"/>
              <a:t>Decrease  total requested amount</a:t>
            </a:r>
          </a:p>
          <a:p>
            <a:r>
              <a:rPr lang="en-US" dirty="0"/>
              <a:t>If you have an increase in KHC funds, activity revision is required</a:t>
            </a:r>
          </a:p>
          <a:p>
            <a:endParaRPr lang="en-US" dirty="0"/>
          </a:p>
          <a:p>
            <a:endParaRPr lang="en-US" dirty="0"/>
          </a:p>
        </p:txBody>
      </p:sp>
    </p:spTree>
    <p:extLst>
      <p:ext uri="{BB962C8B-B14F-4D97-AF65-F5344CB8AC3E}">
        <p14:creationId xmlns:p14="http://schemas.microsoft.com/office/powerpoint/2010/main" val="3547136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9A2DD-AE55-202F-561F-79D63ACE532A}"/>
              </a:ext>
            </a:extLst>
          </p:cNvPr>
          <p:cNvSpPr>
            <a:spLocks noGrp="1"/>
          </p:cNvSpPr>
          <p:nvPr>
            <p:ph type="title"/>
          </p:nvPr>
        </p:nvSpPr>
        <p:spPr/>
        <p:txBody>
          <a:bodyPr/>
          <a:lstStyle/>
          <a:p>
            <a:r>
              <a:rPr lang="en-US" dirty="0"/>
              <a:t>Final Draw</a:t>
            </a:r>
          </a:p>
        </p:txBody>
      </p:sp>
      <p:sp>
        <p:nvSpPr>
          <p:cNvPr id="3" name="Content Placeholder 2">
            <a:extLst>
              <a:ext uri="{FF2B5EF4-FFF2-40B4-BE49-F238E27FC236}">
                <a16:creationId xmlns:a16="http://schemas.microsoft.com/office/drawing/2014/main" id="{619FAFBE-650F-4EA2-6886-2A0868B95494}"/>
              </a:ext>
            </a:extLst>
          </p:cNvPr>
          <p:cNvSpPr>
            <a:spLocks noGrp="1"/>
          </p:cNvSpPr>
          <p:nvPr>
            <p:ph idx="1"/>
          </p:nvPr>
        </p:nvSpPr>
        <p:spPr/>
        <p:txBody>
          <a:bodyPr/>
          <a:lstStyle/>
          <a:p>
            <a:r>
              <a:rPr lang="en-US" dirty="0"/>
              <a:t>Explain variances in you PCR workbook</a:t>
            </a:r>
          </a:p>
          <a:p>
            <a:r>
              <a:rPr lang="en-US" dirty="0"/>
              <a:t>Costs must be documented</a:t>
            </a:r>
          </a:p>
          <a:p>
            <a:pPr lvl="1"/>
            <a:r>
              <a:rPr lang="en-US" dirty="0"/>
              <a:t>Only send those in if selected for PCFR or monitoring </a:t>
            </a:r>
          </a:p>
          <a:p>
            <a:pPr lvl="2"/>
            <a:r>
              <a:rPr lang="en-US" dirty="0"/>
              <a:t>Easily tracked in general ledger</a:t>
            </a:r>
          </a:p>
          <a:p>
            <a:r>
              <a:rPr lang="en-US" dirty="0"/>
              <a:t>Submit within 90 days of either: </a:t>
            </a:r>
          </a:p>
          <a:p>
            <a:pPr lvl="1"/>
            <a:r>
              <a:rPr lang="en-US" dirty="0"/>
              <a:t>Final Inspection (HR)</a:t>
            </a:r>
          </a:p>
          <a:p>
            <a:pPr lvl="1"/>
            <a:r>
              <a:rPr lang="en-US" dirty="0"/>
              <a:t>Closing date (HB)</a:t>
            </a:r>
          </a:p>
        </p:txBody>
      </p:sp>
    </p:spTree>
    <p:extLst>
      <p:ext uri="{BB962C8B-B14F-4D97-AF65-F5344CB8AC3E}">
        <p14:creationId xmlns:p14="http://schemas.microsoft.com/office/powerpoint/2010/main" val="6639836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6FD65-AF9F-4D6D-EBED-874303BCE9AD}"/>
              </a:ext>
            </a:extLst>
          </p:cNvPr>
          <p:cNvSpPr>
            <a:spLocks noGrp="1"/>
          </p:cNvSpPr>
          <p:nvPr>
            <p:ph type="title"/>
          </p:nvPr>
        </p:nvSpPr>
        <p:spPr/>
        <p:txBody>
          <a:bodyPr/>
          <a:lstStyle/>
          <a:p>
            <a:r>
              <a:rPr lang="en-US" dirty="0"/>
              <a:t>Draw Timeline</a:t>
            </a:r>
          </a:p>
        </p:txBody>
      </p:sp>
      <p:graphicFrame>
        <p:nvGraphicFramePr>
          <p:cNvPr id="5" name="Content Placeholder 4">
            <a:extLst>
              <a:ext uri="{FF2B5EF4-FFF2-40B4-BE49-F238E27FC236}">
                <a16:creationId xmlns:a16="http://schemas.microsoft.com/office/drawing/2014/main" id="{F1F59710-AA4A-6386-C5E8-8F73D7D37DB3}"/>
              </a:ext>
            </a:extLst>
          </p:cNvPr>
          <p:cNvGraphicFramePr>
            <a:graphicFrameLocks noGrp="1"/>
          </p:cNvGraphicFramePr>
          <p:nvPr>
            <p:ph idx="1"/>
            <p:extLst>
              <p:ext uri="{D42A27DB-BD31-4B8C-83A1-F6EECF244321}">
                <p14:modId xmlns:p14="http://schemas.microsoft.com/office/powerpoint/2010/main" val="849152802"/>
              </p:ext>
            </p:extLst>
          </p:nvPr>
        </p:nvGraphicFramePr>
        <p:xfrm>
          <a:off x="0" y="1316736"/>
          <a:ext cx="888796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5735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B3A781-B8AF-803B-1A14-573D2DFB708B}"/>
              </a:ext>
            </a:extLst>
          </p:cNvPr>
          <p:cNvSpPr>
            <a:spLocks noGrp="1"/>
          </p:cNvSpPr>
          <p:nvPr>
            <p:ph type="title"/>
          </p:nvPr>
        </p:nvSpPr>
        <p:spPr>
          <a:xfrm>
            <a:off x="457200" y="274638"/>
            <a:ext cx="8229600" cy="1143000"/>
          </a:xfrm>
        </p:spPr>
        <p:txBody>
          <a:bodyPr wrap="square" anchor="ctr">
            <a:normAutofit/>
          </a:bodyPr>
          <a:lstStyle/>
          <a:p>
            <a:r>
              <a:rPr lang="en-US"/>
              <a:t>Application Process Tips</a:t>
            </a:r>
          </a:p>
        </p:txBody>
      </p:sp>
      <p:pic>
        <p:nvPicPr>
          <p:cNvPr id="8" name="Content Placeholder 7">
            <a:extLst>
              <a:ext uri="{FF2B5EF4-FFF2-40B4-BE49-F238E27FC236}">
                <a16:creationId xmlns:a16="http://schemas.microsoft.com/office/drawing/2014/main" id="{BA69721D-8576-DFD2-2AB1-00DDDDC69F90}"/>
              </a:ext>
            </a:extLst>
          </p:cNvPr>
          <p:cNvPicPr>
            <a:picLocks noGrp="1" noChangeAspect="1"/>
          </p:cNvPicPr>
          <p:nvPr>
            <p:ph sz="half" idx="1"/>
          </p:nvPr>
        </p:nvPicPr>
        <p:blipFill>
          <a:blip r:embed="rId3"/>
          <a:stretch>
            <a:fillRect/>
          </a:stretch>
        </p:blipFill>
        <p:spPr bwMode="auto">
          <a:xfrm>
            <a:off x="457200" y="2328887"/>
            <a:ext cx="4038600" cy="30685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2E9FAD38-FD72-E3C2-10A6-AA60AAE146CF}"/>
              </a:ext>
            </a:extLst>
          </p:cNvPr>
          <p:cNvSpPr>
            <a:spLocks noGrp="1"/>
          </p:cNvSpPr>
          <p:nvPr>
            <p:ph sz="half" idx="2"/>
          </p:nvPr>
        </p:nvSpPr>
        <p:spPr>
          <a:xfrm>
            <a:off x="4648200" y="1600200"/>
            <a:ext cx="4038600" cy="4525963"/>
          </a:xfrm>
        </p:spPr>
        <p:txBody>
          <a:bodyPr wrap="square" anchor="t">
            <a:normAutofit/>
          </a:bodyPr>
          <a:lstStyle/>
          <a:p>
            <a:r>
              <a:rPr lang="en-US"/>
              <a:t>Use your resources: </a:t>
            </a:r>
          </a:p>
          <a:p>
            <a:pPr lvl="1"/>
            <a:r>
              <a:rPr lang="en-US" sz="2800"/>
              <a:t>NOFA</a:t>
            </a:r>
          </a:p>
          <a:p>
            <a:pPr lvl="1"/>
            <a:r>
              <a:rPr lang="en-US" sz="2800"/>
              <a:t>Scoresheet</a:t>
            </a:r>
          </a:p>
          <a:p>
            <a:pPr lvl="1"/>
            <a:r>
              <a:rPr lang="en-US" sz="2800"/>
              <a:t>HCA Team</a:t>
            </a:r>
          </a:p>
          <a:p>
            <a:pPr lvl="1"/>
            <a:endParaRPr lang="en-US" sz="2800"/>
          </a:p>
          <a:p>
            <a:r>
              <a:rPr lang="en-US"/>
              <a:t>Pay your application fee before hitting submit. </a:t>
            </a:r>
          </a:p>
          <a:p>
            <a:pPr lvl="1"/>
            <a:endParaRPr lang="en-US" sz="2800"/>
          </a:p>
          <a:p>
            <a:pPr lvl="1"/>
            <a:endParaRPr lang="en-US" sz="2800"/>
          </a:p>
          <a:p>
            <a:pPr lvl="1"/>
            <a:endParaRPr lang="en-US" sz="2800"/>
          </a:p>
        </p:txBody>
      </p:sp>
    </p:spTree>
    <p:extLst>
      <p:ext uri="{BB962C8B-B14F-4D97-AF65-F5344CB8AC3E}">
        <p14:creationId xmlns:p14="http://schemas.microsoft.com/office/powerpoint/2010/main" val="8411456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EACC5C-C4FA-21C5-98A7-F9D4A878525B}"/>
              </a:ext>
            </a:extLst>
          </p:cNvPr>
          <p:cNvSpPr>
            <a:spLocks noGrp="1"/>
          </p:cNvSpPr>
          <p:nvPr>
            <p:ph type="title"/>
          </p:nvPr>
        </p:nvSpPr>
        <p:spPr/>
        <p:txBody>
          <a:bodyPr/>
          <a:lstStyle/>
          <a:p>
            <a:r>
              <a:rPr lang="en-US" dirty="0"/>
              <a:t>Project Closeout</a:t>
            </a:r>
          </a:p>
        </p:txBody>
      </p:sp>
      <p:sp>
        <p:nvSpPr>
          <p:cNvPr id="6" name="Content Placeholder 5">
            <a:extLst>
              <a:ext uri="{FF2B5EF4-FFF2-40B4-BE49-F238E27FC236}">
                <a16:creationId xmlns:a16="http://schemas.microsoft.com/office/drawing/2014/main" id="{D3648DC1-B5CA-EC3F-C990-0DAAB929ABCC}"/>
              </a:ext>
            </a:extLst>
          </p:cNvPr>
          <p:cNvSpPr>
            <a:spLocks noGrp="1"/>
          </p:cNvSpPr>
          <p:nvPr>
            <p:ph sz="half" idx="1"/>
          </p:nvPr>
        </p:nvSpPr>
        <p:spPr>
          <a:xfrm>
            <a:off x="5220031" y="1743323"/>
            <a:ext cx="4038600" cy="4525963"/>
          </a:xfrm>
        </p:spPr>
        <p:txBody>
          <a:bodyPr/>
          <a:lstStyle/>
          <a:p>
            <a:endParaRPr lang="en-US" dirty="0"/>
          </a:p>
          <a:p>
            <a:r>
              <a:rPr lang="en-US" dirty="0"/>
              <a:t>Unit Commitment met </a:t>
            </a:r>
          </a:p>
          <a:p>
            <a:r>
              <a:rPr lang="en-US" dirty="0"/>
              <a:t>Funding expended</a:t>
            </a:r>
          </a:p>
          <a:p>
            <a:r>
              <a:rPr lang="en-US" dirty="0"/>
              <a:t>PI or Recycle has been returned to KHC</a:t>
            </a:r>
          </a:p>
          <a:p>
            <a:pPr marL="0" indent="0">
              <a:buNone/>
            </a:pPr>
            <a:endParaRPr lang="en-US" dirty="0"/>
          </a:p>
        </p:txBody>
      </p:sp>
      <p:pic>
        <p:nvPicPr>
          <p:cNvPr id="9" name="Content Placeholder 8">
            <a:extLst>
              <a:ext uri="{FF2B5EF4-FFF2-40B4-BE49-F238E27FC236}">
                <a16:creationId xmlns:a16="http://schemas.microsoft.com/office/drawing/2014/main" id="{587A2522-B490-0F96-FB5D-1B16F6A8FF9C}"/>
              </a:ext>
            </a:extLst>
          </p:cNvPr>
          <p:cNvPicPr>
            <a:picLocks noGrp="1" noChangeAspect="1"/>
          </p:cNvPicPr>
          <p:nvPr>
            <p:ph sz="half" idx="2"/>
          </p:nvPr>
        </p:nvPicPr>
        <p:blipFill>
          <a:blip r:embed="rId2"/>
          <a:stretch>
            <a:fillRect/>
          </a:stretch>
        </p:blipFill>
        <p:spPr>
          <a:xfrm>
            <a:off x="439899" y="1958008"/>
            <a:ext cx="4132101" cy="2754734"/>
          </a:xfrm>
        </p:spPr>
      </p:pic>
    </p:spTree>
    <p:extLst>
      <p:ext uri="{BB962C8B-B14F-4D97-AF65-F5344CB8AC3E}">
        <p14:creationId xmlns:p14="http://schemas.microsoft.com/office/powerpoint/2010/main" val="4766669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Questions</a:t>
            </a:r>
          </a:p>
        </p:txBody>
      </p:sp>
      <p:sp>
        <p:nvSpPr>
          <p:cNvPr id="5" name="Text Placeholder 4">
            <a:extLst>
              <a:ext uri="{FF2B5EF4-FFF2-40B4-BE49-F238E27FC236}">
                <a16:creationId xmlns:a16="http://schemas.microsoft.com/office/drawing/2014/main" id="{D79E96CF-FB61-AB6C-E846-D91A3D5F7BBF}"/>
              </a:ext>
            </a:extLst>
          </p:cNvPr>
          <p:cNvSpPr>
            <a:spLocks noGrp="1"/>
          </p:cNvSpPr>
          <p:nvPr>
            <p:ph type="body" idx="1"/>
          </p:nvPr>
        </p:nvSpPr>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08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44348-40FF-05DE-D266-8EA9AD51D4F5}"/>
              </a:ext>
            </a:extLst>
          </p:cNvPr>
          <p:cNvSpPr>
            <a:spLocks noGrp="1"/>
          </p:cNvSpPr>
          <p:nvPr>
            <p:ph type="title"/>
          </p:nvPr>
        </p:nvSpPr>
        <p:spPr/>
        <p:txBody>
          <a:bodyPr/>
          <a:lstStyle/>
          <a:p>
            <a:r>
              <a:rPr lang="en-US"/>
              <a:t>Threshold Highlights</a:t>
            </a:r>
          </a:p>
        </p:txBody>
      </p:sp>
      <p:pic>
        <p:nvPicPr>
          <p:cNvPr id="6" name="Content Placeholder 5">
            <a:extLst>
              <a:ext uri="{FF2B5EF4-FFF2-40B4-BE49-F238E27FC236}">
                <a16:creationId xmlns:a16="http://schemas.microsoft.com/office/drawing/2014/main" id="{E80FC76D-1568-03BC-F1CC-6B7957E84500}"/>
              </a:ext>
            </a:extLst>
          </p:cNvPr>
          <p:cNvPicPr>
            <a:picLocks noGrp="1" noChangeAspect="1"/>
          </p:cNvPicPr>
          <p:nvPr>
            <p:ph sz="half" idx="1"/>
          </p:nvPr>
        </p:nvPicPr>
        <p:blipFill>
          <a:blip r:embed="rId3"/>
          <a:stretch>
            <a:fillRect/>
          </a:stretch>
        </p:blipFill>
        <p:spPr bwMode="auto">
          <a:xfrm>
            <a:off x="282249" y="1600200"/>
            <a:ext cx="8579501" cy="206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A97D09D8-D328-3FD2-0FE6-81EE40C7CB4E}"/>
              </a:ext>
            </a:extLst>
          </p:cNvPr>
          <p:cNvSpPr>
            <a:spLocks noGrp="1"/>
          </p:cNvSpPr>
          <p:nvPr>
            <p:ph sz="half" idx="2"/>
          </p:nvPr>
        </p:nvSpPr>
        <p:spPr>
          <a:xfrm>
            <a:off x="107299" y="3733800"/>
            <a:ext cx="8754451" cy="2392363"/>
          </a:xfrm>
        </p:spPr>
        <p:txBody>
          <a:bodyPr/>
          <a:lstStyle/>
          <a:p>
            <a:r>
              <a:rPr lang="en-US"/>
              <a:t>Know your expenditure rates before completing the threshold section. </a:t>
            </a:r>
          </a:p>
          <a:p>
            <a:r>
              <a:rPr lang="en-US"/>
              <a:t>In order to meet threshold, you must have met the requirements for both HB and HR. </a:t>
            </a:r>
          </a:p>
        </p:txBody>
      </p:sp>
    </p:spTree>
    <p:extLst>
      <p:ext uri="{BB962C8B-B14F-4D97-AF65-F5344CB8AC3E}">
        <p14:creationId xmlns:p14="http://schemas.microsoft.com/office/powerpoint/2010/main" val="3114928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59B658-E99E-8D8E-5BC1-CCA2AF8B8171}"/>
              </a:ext>
            </a:extLst>
          </p:cNvPr>
          <p:cNvSpPr>
            <a:spLocks noGrp="1"/>
          </p:cNvSpPr>
          <p:nvPr>
            <p:ph type="title"/>
          </p:nvPr>
        </p:nvSpPr>
        <p:spPr>
          <a:xfrm>
            <a:off x="457200" y="273050"/>
            <a:ext cx="3008313" cy="1162050"/>
          </a:xfrm>
        </p:spPr>
        <p:txBody>
          <a:bodyPr wrap="square" anchor="b">
            <a:normAutofit/>
          </a:bodyPr>
          <a:lstStyle/>
          <a:p>
            <a:r>
              <a:rPr lang="en-US"/>
              <a:t>Sources and Uses</a:t>
            </a:r>
          </a:p>
        </p:txBody>
      </p:sp>
      <p:pic>
        <p:nvPicPr>
          <p:cNvPr id="9" name="Content Placeholder 8">
            <a:extLst>
              <a:ext uri="{FF2B5EF4-FFF2-40B4-BE49-F238E27FC236}">
                <a16:creationId xmlns:a16="http://schemas.microsoft.com/office/drawing/2014/main" id="{4174E3A9-4DAE-9268-0D3C-97D3335692AF}"/>
              </a:ext>
            </a:extLst>
          </p:cNvPr>
          <p:cNvPicPr>
            <a:picLocks noGrp="1" noChangeAspect="1"/>
          </p:cNvPicPr>
          <p:nvPr>
            <p:ph idx="1"/>
          </p:nvPr>
        </p:nvPicPr>
        <p:blipFill>
          <a:blip r:embed="rId2"/>
          <a:stretch>
            <a:fillRect/>
          </a:stretch>
        </p:blipFill>
        <p:spPr>
          <a:xfrm>
            <a:off x="3575050" y="885905"/>
            <a:ext cx="5111750" cy="4063841"/>
          </a:xfrm>
          <a:prstGeom prst="rect">
            <a:avLst/>
          </a:prstGeom>
          <a:noFill/>
        </p:spPr>
      </p:pic>
      <p:sp>
        <p:nvSpPr>
          <p:cNvPr id="8" name="Text Placeholder 7">
            <a:extLst>
              <a:ext uri="{FF2B5EF4-FFF2-40B4-BE49-F238E27FC236}">
                <a16:creationId xmlns:a16="http://schemas.microsoft.com/office/drawing/2014/main" id="{B6F340C6-B14E-1860-330F-E6D4F1A25FA9}"/>
              </a:ext>
            </a:extLst>
          </p:cNvPr>
          <p:cNvSpPr>
            <a:spLocks noGrp="1"/>
          </p:cNvSpPr>
          <p:nvPr>
            <p:ph type="body" sz="half" idx="2"/>
          </p:nvPr>
        </p:nvSpPr>
        <p:spPr>
          <a:xfrm>
            <a:off x="457200" y="1435100"/>
            <a:ext cx="3008313" cy="4691063"/>
          </a:xfrm>
        </p:spPr>
        <p:txBody>
          <a:bodyPr wrap="square" anchor="t">
            <a:normAutofit/>
          </a:bodyPr>
          <a:lstStyle/>
          <a:p>
            <a:r>
              <a:rPr lang="en-US"/>
              <a:t>Purpose: </a:t>
            </a:r>
          </a:p>
          <a:p>
            <a:pPr marL="285750" indent="-285750">
              <a:buFont typeface="Arial" panose="020B0604020202020204" pitchFamily="34" charset="0"/>
              <a:buChar char="•"/>
            </a:pPr>
            <a:r>
              <a:rPr lang="en-US"/>
              <a:t>You’ve told KHC your plan in the application, now show us numbers. </a:t>
            </a:r>
          </a:p>
          <a:p>
            <a:pPr marL="285750" indent="-285750">
              <a:buFont typeface="Arial" panose="020B0604020202020204" pitchFamily="34" charset="0"/>
              <a:buChar char="•"/>
            </a:pPr>
            <a:r>
              <a:rPr lang="en-US"/>
              <a:t>This document is an estimation only. </a:t>
            </a:r>
          </a:p>
          <a:p>
            <a:pPr marL="285750" indent="-285750">
              <a:buFont typeface="Arial" panose="020B0604020202020204" pitchFamily="34" charset="0"/>
              <a:buChar char="•"/>
            </a:pPr>
            <a:endParaRPr lang="en-US"/>
          </a:p>
          <a:p>
            <a:r>
              <a:rPr lang="en-US"/>
              <a:t>Tips:</a:t>
            </a:r>
          </a:p>
          <a:p>
            <a:pPr marL="285750" indent="-285750">
              <a:buFont typeface="Arial" panose="020B0604020202020204" pitchFamily="34" charset="0"/>
              <a:buChar char="•"/>
            </a:pPr>
            <a:r>
              <a:rPr lang="en-US"/>
              <a:t>Include all funding sources cited in application. </a:t>
            </a:r>
          </a:p>
          <a:p>
            <a:pPr marL="285750" indent="-285750">
              <a:buFont typeface="Arial" panose="020B0604020202020204" pitchFamily="34" charset="0"/>
              <a:buChar char="•"/>
            </a:pPr>
            <a:r>
              <a:rPr lang="en-US"/>
              <a:t>HOME/AHTF is not a dpa only program, must have funds in direct subsidy and construction. </a:t>
            </a:r>
          </a:p>
          <a:p>
            <a:pPr marL="285750" indent="-285750">
              <a:buFont typeface="Arial" panose="020B0604020202020204" pitchFamily="34" charset="0"/>
              <a:buChar char="•"/>
            </a:pPr>
            <a:r>
              <a:rPr lang="en-US"/>
              <a:t>Ensure your sources and uses matches your application funding ask. </a:t>
            </a:r>
          </a:p>
          <a:p>
            <a:endParaRPr lang="en-US"/>
          </a:p>
        </p:txBody>
      </p:sp>
    </p:spTree>
    <p:extLst>
      <p:ext uri="{BB962C8B-B14F-4D97-AF65-F5344CB8AC3E}">
        <p14:creationId xmlns:p14="http://schemas.microsoft.com/office/powerpoint/2010/main" val="4009772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4_Blue_Standard_New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aea04126-7f1a-46ed-81fd-06f9287a4399}" enabled="0" method="" siteId="{aea04126-7f1a-46ed-81fd-06f9287a4399}" removed="1"/>
</clbl:labelList>
</file>

<file path=docProps/app.xml><?xml version="1.0" encoding="utf-8"?>
<Properties xmlns="http://schemas.openxmlformats.org/officeDocument/2006/extended-properties" xmlns:vt="http://schemas.openxmlformats.org/officeDocument/2006/docPropsVTypes">
  <TotalTime>0</TotalTime>
  <Words>2445</Words>
  <Application>Microsoft Office PowerPoint</Application>
  <PresentationFormat>On-screen Show (4:3)</PresentationFormat>
  <Paragraphs>474</Paragraphs>
  <Slides>72</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72</vt:i4>
      </vt:variant>
    </vt:vector>
  </HeadingPairs>
  <TitlesOfParts>
    <vt:vector size="78" baseType="lpstr">
      <vt:lpstr>Aptos</vt:lpstr>
      <vt:lpstr>Arial</vt:lpstr>
      <vt:lpstr>Calibri</vt:lpstr>
      <vt:lpstr>Wingdings</vt:lpstr>
      <vt:lpstr>Office Theme</vt:lpstr>
      <vt:lpstr>2014_Blue_Standard_NewLogo</vt:lpstr>
      <vt:lpstr>PowerPoint Presentation</vt:lpstr>
      <vt:lpstr>Spring Training 2026</vt:lpstr>
      <vt:lpstr>Housing Contract Administration </vt:lpstr>
      <vt:lpstr>Buckets of HCA Funding</vt:lpstr>
      <vt:lpstr>PowerPoint Presentation</vt:lpstr>
      <vt:lpstr>Application</vt:lpstr>
      <vt:lpstr>Application Process Tips</vt:lpstr>
      <vt:lpstr>Threshold Highlights</vt:lpstr>
      <vt:lpstr>Sources and Uses</vt:lpstr>
      <vt:lpstr>Technical Submission</vt:lpstr>
      <vt:lpstr>Documents</vt:lpstr>
      <vt:lpstr>Authorized Signature Form</vt:lpstr>
      <vt:lpstr>Technical Submission</vt:lpstr>
      <vt:lpstr>Release of Funds</vt:lpstr>
      <vt:lpstr>Homebuyer 1st Activity</vt:lpstr>
      <vt:lpstr>Home Repair 1st Activity</vt:lpstr>
      <vt:lpstr>Developer Dashboard</vt:lpstr>
      <vt:lpstr>Closing Documents </vt:lpstr>
      <vt:lpstr>PowerPoint Presentation</vt:lpstr>
      <vt:lpstr>Developer Dashboard</vt:lpstr>
      <vt:lpstr>Program Funding Draw Management System</vt:lpstr>
      <vt:lpstr>PFDMS Functions</vt:lpstr>
      <vt:lpstr>Team Management</vt:lpstr>
      <vt:lpstr>Draw Requests</vt:lpstr>
      <vt:lpstr>Waiver Submission Process</vt:lpstr>
      <vt:lpstr>Waiver Submission Process</vt:lpstr>
      <vt:lpstr>Email</vt:lpstr>
      <vt:lpstr>Hcadev@kyhousing.org </vt:lpstr>
      <vt:lpstr>Environmentalreview@kyhousing.org </vt:lpstr>
      <vt:lpstr>KHCinspectionsRequests@kyhousing.org </vt:lpstr>
      <vt:lpstr>Project Specialist Email</vt:lpstr>
      <vt:lpstr>PowerPoint Presentation</vt:lpstr>
      <vt:lpstr>Partner Agency Portal</vt:lpstr>
      <vt:lpstr>Homebuyer </vt:lpstr>
      <vt:lpstr>The Process</vt:lpstr>
      <vt:lpstr>The Process</vt:lpstr>
      <vt:lpstr>CHDO</vt:lpstr>
      <vt:lpstr>Compliance and Underwriting</vt:lpstr>
      <vt:lpstr>Setup Checklist Hiccups</vt:lpstr>
      <vt:lpstr>Setup Checklist Hiccups Continued</vt:lpstr>
      <vt:lpstr>Project Summary</vt:lpstr>
      <vt:lpstr>Total Development Costs</vt:lpstr>
      <vt:lpstr>Sources and Uses</vt:lpstr>
      <vt:lpstr>Buyer Affordability</vt:lpstr>
      <vt:lpstr>Program Income/ CHDO Proceeds</vt:lpstr>
      <vt:lpstr>Buyer Income</vt:lpstr>
      <vt:lpstr>Radon </vt:lpstr>
      <vt:lpstr>Radon Map</vt:lpstr>
      <vt:lpstr>HOME Radon Process</vt:lpstr>
      <vt:lpstr>AHTF/ RHTF Radon Process</vt:lpstr>
      <vt:lpstr>Environmental Reviews </vt:lpstr>
      <vt:lpstr>AUGF- Mitigation Required</vt:lpstr>
      <vt:lpstr>ERR Process Timeline</vt:lpstr>
      <vt:lpstr>Resources</vt:lpstr>
      <vt:lpstr>Home Repair</vt:lpstr>
      <vt:lpstr>Compliance and Underwriting</vt:lpstr>
      <vt:lpstr>Photo Requirements</vt:lpstr>
      <vt:lpstr>Repair Scope</vt:lpstr>
      <vt:lpstr>RHTF</vt:lpstr>
      <vt:lpstr>23RHTF Uses Chart</vt:lpstr>
      <vt:lpstr>25 Uses Chart</vt:lpstr>
      <vt:lpstr>Unique RHTF Requirements</vt:lpstr>
      <vt:lpstr>Closing Documents </vt:lpstr>
      <vt:lpstr>Common Hiccups</vt:lpstr>
      <vt:lpstr>PCR</vt:lpstr>
      <vt:lpstr>Before you submit PCR</vt:lpstr>
      <vt:lpstr>Final Draw </vt:lpstr>
      <vt:lpstr>Final Draw</vt:lpstr>
      <vt:lpstr>Draw Timeline</vt:lpstr>
      <vt:lpstr>Project Closeout</vt:lpstr>
      <vt:lpstr>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Jessica Shelton</dc:creator>
  <cp:keywords/>
  <dc:description>generated using python-pptx</dc:description>
  <cp:lastModifiedBy>Jessica Shelton</cp:lastModifiedBy>
  <cp:revision>494</cp:revision>
  <dcterms:created xsi:type="dcterms:W3CDTF">2013-01-27T09:14:16Z</dcterms:created>
  <dcterms:modified xsi:type="dcterms:W3CDTF">2026-05-06T20:47:36Z</dcterms:modified>
  <cp:category/>
</cp:coreProperties>
</file>