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334" r:id="rId5"/>
    <p:sldId id="339" r:id="rId6"/>
    <p:sldId id="343" r:id="rId7"/>
    <p:sldId id="344" r:id="rId8"/>
    <p:sldId id="340" r:id="rId9"/>
    <p:sldId id="290" r:id="rId10"/>
    <p:sldId id="333" r:id="rId11"/>
    <p:sldId id="342" r:id="rId12"/>
    <p:sldId id="280" r:id="rId13"/>
    <p:sldId id="337" r:id="rId14"/>
    <p:sldId id="286" r:id="rId15"/>
    <p:sldId id="338" r:id="rId16"/>
    <p:sldId id="260" r:id="rId17"/>
    <p:sldId id="25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016" autoAdjust="0"/>
  </p:normalViewPr>
  <p:slideViewPr>
    <p:cSldViewPr snapToGrid="0">
      <p:cViewPr varScale="1">
        <p:scale>
          <a:sx n="80" d="100"/>
          <a:sy n="80" d="100"/>
        </p:scale>
        <p:origin x="5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26659-8C8F-4431-933F-90346D6918C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DFC17-B99C-4C85-A3C0-586502425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5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5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Margaret Ann Smith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15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Margaret 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6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C48D5688-79E8-4B56-B1B3-6DA5D5E458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36518BB0-529A-4470-8780-F711B6E582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Sara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0B9EA73E-8CE1-407C-83AB-DE722706E8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4C0688D-96AB-4DEC-94BF-D5749CDA692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68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27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Margaret Ann Smith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24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Margaret Ann Smith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9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Margaret Ann Smith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5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Margaret Ann Smith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89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Margaret Ann Smith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25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Margaret Ann Smith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14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Danielle Humes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43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Margaret Ann Smith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39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Margaret Ann Smith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34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Margaret Ann Smith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67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8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140E9F-81EF-4F74-9158-32B5A828F1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8627" y="-678304"/>
            <a:ext cx="7134746" cy="71347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6534" y="5843451"/>
            <a:ext cx="11262866" cy="5471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9842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7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1" y="5951811"/>
            <a:ext cx="984189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298" y="5951810"/>
            <a:ext cx="10525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ctr">
            <a:normAutofit/>
          </a:bodyPr>
          <a:lstStyle>
            <a:lvl1pPr algn="ctr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9483" y="6274040"/>
            <a:ext cx="105251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CD2B62-5F29-4094-9453-9413E1365A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9862" y="6135209"/>
            <a:ext cx="3371044" cy="603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140E9F-81EF-4F74-9158-32B5A828F1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392" y="1115810"/>
            <a:ext cx="11343216" cy="20312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6534" y="5843451"/>
            <a:ext cx="11262866" cy="5471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9842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35AC1D-DFA4-4A9A-826D-E1A844ED0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3528502"/>
            <a:ext cx="10993549" cy="1475013"/>
          </a:xfrm>
          <a:effectLst/>
        </p:spPr>
        <p:txBody>
          <a:bodyPr anchor="ctr">
            <a:normAutofit/>
          </a:bodyPr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6998087-3CA3-4010-8B81-3440D1643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003516"/>
            <a:ext cx="10993546" cy="5903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 cap="none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4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ctr">
            <a:normAutofit/>
          </a:bodyPr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 cap="none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9842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5140417-24DD-49F5-BF18-0E94FABA2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14795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485504-47BB-44ED-A272-0F56F63977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9862" y="6135209"/>
            <a:ext cx="3371044" cy="603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ctr">
            <a:normAutofit/>
          </a:bodyPr>
          <a:lstStyle>
            <a:lvl1pPr algn="ctr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cap="none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1" y="5951811"/>
            <a:ext cx="98492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297" y="5951811"/>
            <a:ext cx="10525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9483" y="6268574"/>
            <a:ext cx="105251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D19416-026C-49B4-BD15-A9C1885FA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9862" y="6135209"/>
            <a:ext cx="3371044" cy="603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87219" y="2250892"/>
            <a:ext cx="5087075" cy="536005"/>
          </a:xfrm>
        </p:spPr>
        <p:txBody>
          <a:bodyPr anchor="ctr">
            <a:noAutofit/>
          </a:bodyPr>
          <a:lstStyle>
            <a:lvl1pPr marL="0" indent="0" algn="ctr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ctr">
            <a:noAutofit/>
          </a:bodyPr>
          <a:lstStyle>
            <a:lvl1pPr marL="0" indent="0" algn="ctr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9483" y="6251446"/>
            <a:ext cx="105251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B57D32-0D3A-49AE-95DB-7A9953CE2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9862" y="6135209"/>
            <a:ext cx="3371044" cy="603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9483" y="6274040"/>
            <a:ext cx="105251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BB4D51-09D9-4238-A418-0F66FE4AD2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9862" y="6135209"/>
            <a:ext cx="3371044" cy="603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9483" y="6264171"/>
            <a:ext cx="105251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976A35-86CE-4BAE-80BC-5B22A1133D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9862" y="6135209"/>
            <a:ext cx="3371044" cy="60364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816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274040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14795" y="6278366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ttendee.gotowebinar.com/register/359299551254089166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ttendee.gotowebinar.com/register/5928292237713862667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xhere.com/en/photo/9333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78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79333-16A0-4306-B6F4-C230A2B90E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Help Desk – take a tour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59F0C-5DE6-448B-8762-A921B6FCF9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28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48D3F-3F63-4A9E-9235-FAAE8ABA80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Help Desk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DD6E23-B95B-487F-A681-D4151D25F7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7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FD09E63-4C8E-4377-B2B1-7FA1E335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9" y="64476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Data Quality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65C47F88-5401-4C3A-9D1A-49627D7E0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en-US" altLang="en-US" sz="2800" dirty="0"/>
              <a:t>All Data Quality Reports due on the 15</a:t>
            </a:r>
            <a:r>
              <a:rPr lang="en-US" altLang="en-US" sz="2800" baseline="30000" dirty="0"/>
              <a:t>th</a:t>
            </a:r>
            <a:r>
              <a:rPr lang="en-US" altLang="en-US" sz="2800" dirty="0"/>
              <a:t> of every month</a:t>
            </a:r>
          </a:p>
          <a:p>
            <a:pPr marL="838350" lvl="1" indent="-457200"/>
            <a:r>
              <a:rPr lang="en-US" sz="2400" dirty="0"/>
              <a:t>When submitting your canned Data Quality Framework, please remember to provide an explanation for any errors on any of your reports each month. With the exception of errors that take a year to come off.</a:t>
            </a:r>
            <a:endParaRPr lang="en-US" altLang="en-US" sz="2600" dirty="0"/>
          </a:p>
          <a:p>
            <a:pPr marL="514350" indent="-457200"/>
            <a:r>
              <a:rPr lang="en-US" altLang="en-US" sz="2800" dirty="0"/>
              <a:t>Send reports to kyhmisdataquality@kyhousing.org</a:t>
            </a:r>
          </a:p>
          <a:p>
            <a:pPr marL="514350" indent="-457200"/>
            <a:r>
              <a:rPr lang="en-US" altLang="en-US" sz="2800" dirty="0"/>
              <a:t>All Data Quality Instructions can be found on the HCA Help Desk</a:t>
            </a:r>
          </a:p>
          <a:p>
            <a:pPr marL="514350" indent="-457200"/>
            <a:r>
              <a:rPr lang="en-US" altLang="en-US" sz="2800" dirty="0"/>
              <a:t>Updated Data Quality Report Calendar on Help Desk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8F9BB-7221-4469-B725-C2AF3CDB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Data Quality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B4251-CA69-4A40-9CF3-EE8829AE8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Date Range</a:t>
            </a:r>
          </a:p>
          <a:p>
            <a:r>
              <a:rPr lang="en-US" dirty="0"/>
              <a:t>Corrective Action</a:t>
            </a:r>
          </a:p>
          <a:p>
            <a:r>
              <a:rPr lang="en-US" dirty="0"/>
              <a:t>Data Quality Framework report</a:t>
            </a:r>
          </a:p>
          <a:p>
            <a:r>
              <a:rPr lang="en-US" dirty="0"/>
              <a:t>System Performance Measures and LSA</a:t>
            </a:r>
          </a:p>
        </p:txBody>
      </p:sp>
    </p:spTree>
    <p:extLst>
      <p:ext uri="{BB962C8B-B14F-4D97-AF65-F5344CB8AC3E}">
        <p14:creationId xmlns:p14="http://schemas.microsoft.com/office/powerpoint/2010/main" val="3384567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39A6B-485C-456A-AD00-D62851C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Quality – ESG-CV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2A4D1-42CC-4EEC-AE54-ACFCA7261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CAPER at the first of every month</a:t>
            </a:r>
          </a:p>
          <a:p>
            <a:pPr lvl="1"/>
            <a:r>
              <a:rPr lang="en-US" dirty="0"/>
              <a:t>Check all data quality errors</a:t>
            </a:r>
          </a:p>
          <a:p>
            <a:pPr lvl="2"/>
            <a:r>
              <a:rPr lang="en-US" dirty="0"/>
              <a:t>SSN, Income, Disability, and Relationship to Head of Household</a:t>
            </a:r>
          </a:p>
          <a:p>
            <a:pPr lvl="1"/>
            <a:r>
              <a:rPr lang="en-US" dirty="0"/>
              <a:t>Detail error summary</a:t>
            </a:r>
          </a:p>
          <a:p>
            <a:pPr lvl="1"/>
            <a:r>
              <a:rPr lang="en-US" dirty="0"/>
              <a:t>Review the entire report for Data Not Collected</a:t>
            </a:r>
          </a:p>
        </p:txBody>
      </p:sp>
    </p:spTree>
    <p:extLst>
      <p:ext uri="{BB962C8B-B14F-4D97-AF65-F5344CB8AC3E}">
        <p14:creationId xmlns:p14="http://schemas.microsoft.com/office/powerpoint/2010/main" val="1126384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FEC7-685F-418A-807D-B054E45861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Intermediate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CE4977-C14D-4469-B620-D8E78218D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064" y="2495444"/>
            <a:ext cx="10993546" cy="59032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January 27, 2022</a:t>
            </a:r>
          </a:p>
          <a:p>
            <a:r>
              <a:rPr lang="en-US" i="0" u="none" strike="noStrike" dirty="0">
                <a:solidFill>
                  <a:srgbClr val="FFFFFF"/>
                </a:solidFill>
                <a:effectLst/>
                <a:latin typeface="Lato" panose="020F0502020204030203" pitchFamily="34" charset="0"/>
                <a:hlinkClick r:id="rId3"/>
              </a:rPr>
              <a:t>https://attendee.gotowebinar.com/register/3592995512540891664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055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89CF6-BD42-49B8-A4D8-C733DD252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Next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FF9499-B963-4152-A123-6DC485BC2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April 27, 2022- 1:30 PM</a:t>
            </a:r>
          </a:p>
          <a:p>
            <a:r>
              <a:rPr lang="en-US" i="0" u="none" strike="noStrike" dirty="0">
                <a:solidFill>
                  <a:srgbClr val="FFFFFF"/>
                </a:solidFill>
                <a:effectLst/>
                <a:latin typeface="Lato" panose="020F0502020204030203" pitchFamily="34" charset="0"/>
                <a:hlinkClick r:id="rId3"/>
              </a:rPr>
              <a:t>https://attendee.gotowebinar.com/register/5928292237713862667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316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0FC6-CA80-4CEA-910D-D3911BFD4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4A753-CE4D-431F-8B4A-CA74E51C20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8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2F052A-4B87-4554-A941-93F2720426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KYHMIS BOS Quarterly Meeting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5C5808A-6622-477F-BFA3-B53A37DC04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January 26, 2022</a:t>
            </a:r>
          </a:p>
          <a:p>
            <a:r>
              <a:rPr lang="en-US" dirty="0"/>
              <a:t>1:30 PM</a:t>
            </a:r>
          </a:p>
        </p:txBody>
      </p:sp>
    </p:spTree>
    <p:extLst>
      <p:ext uri="{BB962C8B-B14F-4D97-AF65-F5344CB8AC3E}">
        <p14:creationId xmlns:p14="http://schemas.microsoft.com/office/powerpoint/2010/main" val="4073804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14690D-1120-4E7D-A75A-D86294AD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2A2A92-7E9C-4FE5-B0CA-DC8F01066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Reminders</a:t>
            </a:r>
          </a:p>
          <a:p>
            <a:pPr lvl="1"/>
            <a:r>
              <a:rPr lang="en-US" dirty="0"/>
              <a:t>SSN</a:t>
            </a:r>
          </a:p>
          <a:p>
            <a:pPr lvl="1"/>
            <a:r>
              <a:rPr lang="en-US" dirty="0"/>
              <a:t>Prevention Exit Assessments</a:t>
            </a:r>
          </a:p>
          <a:p>
            <a:pPr lvl="1"/>
            <a:r>
              <a:rPr lang="en-US" dirty="0"/>
              <a:t>Annual Assessments</a:t>
            </a:r>
          </a:p>
          <a:p>
            <a:pPr lvl="2"/>
            <a:r>
              <a:rPr lang="en-US" dirty="0"/>
              <a:t>Dashboard Reports</a:t>
            </a:r>
          </a:p>
          <a:p>
            <a:pPr lvl="1"/>
            <a:r>
              <a:rPr lang="en-US" dirty="0"/>
              <a:t>Housing Move-In Date</a:t>
            </a:r>
          </a:p>
          <a:p>
            <a:pPr lvl="1"/>
            <a:r>
              <a:rPr lang="en-US" dirty="0"/>
              <a:t>Release of Information</a:t>
            </a:r>
          </a:p>
          <a:p>
            <a:pPr lvl="1"/>
            <a:r>
              <a:rPr lang="en-US" dirty="0"/>
              <a:t>Relationship to Head of Household</a:t>
            </a:r>
          </a:p>
          <a:p>
            <a:r>
              <a:rPr lang="en-US" dirty="0"/>
              <a:t>Client Data Entry Workflow Review</a:t>
            </a:r>
          </a:p>
          <a:p>
            <a:r>
              <a:rPr lang="en-US" dirty="0"/>
              <a:t>TBRA</a:t>
            </a:r>
          </a:p>
          <a:p>
            <a:r>
              <a:rPr lang="en-US" dirty="0"/>
              <a:t>Help Desk</a:t>
            </a:r>
          </a:p>
          <a:p>
            <a:pPr lvl="1"/>
            <a:r>
              <a:rPr lang="en-US" dirty="0"/>
              <a:t>HUD Document – Well Being guidance </a:t>
            </a:r>
          </a:p>
          <a:p>
            <a:r>
              <a:rPr lang="en-US" dirty="0"/>
              <a:t>Data Quality</a:t>
            </a:r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2230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F34E4-4AE0-4EBB-9832-A970810BE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6D647-917D-43D0-A2A0-1166276E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8657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Client SSN – remember to update at follow-ups</a:t>
            </a:r>
          </a:p>
          <a:p>
            <a:pPr lvl="1"/>
            <a:r>
              <a:rPr lang="en-US" dirty="0"/>
              <a:t>To make updates to the SSN you must submit a ticket for the System Admin to update</a:t>
            </a:r>
          </a:p>
          <a:p>
            <a:r>
              <a:rPr lang="en-US" dirty="0"/>
              <a:t>Prevention Exit Assessments </a:t>
            </a:r>
          </a:p>
          <a:p>
            <a:pPr lvl="1"/>
            <a:r>
              <a:rPr lang="en-US" dirty="0"/>
              <a:t>Make sure to complete all the exit question on Prevention Projects</a:t>
            </a:r>
          </a:p>
          <a:p>
            <a:pPr lvl="1"/>
            <a:r>
              <a:rPr lang="en-US" dirty="0"/>
              <a:t>Q24 on CAPER is where error can be found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365F3D-B3E7-48B5-B9FB-06A8F25C2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342" y="4367464"/>
            <a:ext cx="8586031" cy="16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8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83789-08CC-458C-9B95-8811F4203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4A302-8600-4114-B8B6-4843E9A9D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Annual Assessments</a:t>
            </a:r>
          </a:p>
          <a:p>
            <a:pPr lvl="1"/>
            <a:r>
              <a:rPr lang="en-US" dirty="0"/>
              <a:t>Must be completed on the anniversary of the Project Start 60-day window (30 days prior and 30 days after)</a:t>
            </a:r>
          </a:p>
          <a:p>
            <a:r>
              <a:rPr lang="en-US" dirty="0"/>
              <a:t>Housing Move-In Date</a:t>
            </a:r>
          </a:p>
          <a:p>
            <a:r>
              <a:rPr lang="en-US" dirty="0"/>
              <a:t>Release of Information (ROI)</a:t>
            </a:r>
          </a:p>
        </p:txBody>
      </p:sp>
    </p:spTree>
    <p:extLst>
      <p:ext uri="{BB962C8B-B14F-4D97-AF65-F5344CB8AC3E}">
        <p14:creationId xmlns:p14="http://schemas.microsoft.com/office/powerpoint/2010/main" val="72053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58DAE-27C5-4550-BDE4-FF05975F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Relationship to HOH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9CD04-A43C-4BA0-B941-5DE3CE1DA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can only be ONE HOH (self)</a:t>
            </a:r>
          </a:p>
          <a:p>
            <a:r>
              <a:rPr lang="en-US" dirty="0"/>
              <a:t>If a parent exits don’t forget to exit the children</a:t>
            </a:r>
          </a:p>
          <a:p>
            <a:pPr lvl="1"/>
            <a:r>
              <a:rPr lang="en-US" dirty="0"/>
              <a:t>Or change the relationship for the other family members if they stay in the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37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654CA-5639-4285-A1FA-A588ECC5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Client Entry Workflow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7E01D-97BC-45E8-9CDC-413028AA9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 Data As (the project you wish to enter the client into)</a:t>
            </a:r>
          </a:p>
          <a:p>
            <a:r>
              <a:rPr lang="en-US" dirty="0"/>
              <a:t>Back Date if the client did not enter on the date, you are entering the information </a:t>
            </a:r>
          </a:p>
          <a:p>
            <a:r>
              <a:rPr lang="en-US" dirty="0"/>
              <a:t>Search the client (use last 4 SSN to assist with de-duplication)</a:t>
            </a:r>
          </a:p>
          <a:p>
            <a:r>
              <a:rPr lang="en-US" dirty="0"/>
              <a:t>Complete client information from left to right</a:t>
            </a:r>
          </a:p>
          <a:p>
            <a:pPr lvl="1"/>
            <a:r>
              <a:rPr lang="en-US" dirty="0"/>
              <a:t>Client Profile information</a:t>
            </a:r>
          </a:p>
          <a:p>
            <a:pPr lvl="1"/>
            <a:r>
              <a:rPr lang="en-US" dirty="0"/>
              <a:t>Household tab (if applicable)</a:t>
            </a:r>
          </a:p>
          <a:p>
            <a:pPr lvl="1"/>
            <a:r>
              <a:rPr lang="en-US" dirty="0"/>
              <a:t>ROI</a:t>
            </a:r>
          </a:p>
          <a:p>
            <a:pPr lvl="1"/>
            <a:r>
              <a:rPr lang="en-US" dirty="0"/>
              <a:t>Entry/Exit Tab</a:t>
            </a:r>
          </a:p>
          <a:p>
            <a:pPr lvl="2"/>
            <a:r>
              <a:rPr lang="en-US" dirty="0"/>
              <a:t>Complete entire assessment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20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19EAC-095F-4515-A1F8-1E47CB291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2284A-107C-481A-897D-00D0A1996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TBRA Assessments</a:t>
            </a:r>
          </a:p>
          <a:p>
            <a:pPr lvl="1"/>
            <a:r>
              <a:rPr lang="en-US" dirty="0"/>
              <a:t>AMI question has been added to assessments</a:t>
            </a:r>
          </a:p>
        </p:txBody>
      </p:sp>
    </p:spTree>
    <p:extLst>
      <p:ext uri="{BB962C8B-B14F-4D97-AF65-F5344CB8AC3E}">
        <p14:creationId xmlns:p14="http://schemas.microsoft.com/office/powerpoint/2010/main" val="394934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9C431-4592-4540-B074-9314348E0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Agency Performance 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D52DD-5437-4BE8-A125-2C7E9AFBB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702" y="2180497"/>
            <a:ext cx="6731895" cy="1777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Gateway Homeless Coalition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C6A852-8C71-45B0-B6E5-FA664DE10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6402" y="2655737"/>
            <a:ext cx="4698287" cy="350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2937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D039246-EDD5-4EFA-BB88-8996D0B111C7}" vid="{B3F1E893-BBDD-4009-B362-ABE73E5F21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KYHMIS PPT Template</Template>
  <TotalTime>4990</TotalTime>
  <Words>492</Words>
  <Application>Microsoft Office PowerPoint</Application>
  <PresentationFormat>Widescreen</PresentationFormat>
  <Paragraphs>107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Gill Sans MT</vt:lpstr>
      <vt:lpstr>Lato</vt:lpstr>
      <vt:lpstr>Wingdings 2</vt:lpstr>
      <vt:lpstr>Dividend</vt:lpstr>
      <vt:lpstr>PowerPoint Presentation</vt:lpstr>
      <vt:lpstr>KYHMIS BOS Quarterly Meeting</vt:lpstr>
      <vt:lpstr>agenda</vt:lpstr>
      <vt:lpstr>Reminders</vt:lpstr>
      <vt:lpstr>Reminders</vt:lpstr>
      <vt:lpstr>Relationship to HOH</vt:lpstr>
      <vt:lpstr>Client Entry Workflow Review</vt:lpstr>
      <vt:lpstr>TBRA</vt:lpstr>
      <vt:lpstr>Agency Performance Accomplishments</vt:lpstr>
      <vt:lpstr>Help Desk – take a tour</vt:lpstr>
      <vt:lpstr>Submitting Help Desk Questions</vt:lpstr>
      <vt:lpstr>Data Quality</vt:lpstr>
      <vt:lpstr>Data Quality</vt:lpstr>
      <vt:lpstr>Data Quality – ESG-CV</vt:lpstr>
      <vt:lpstr>Intermediate Training</vt:lpstr>
      <vt:lpstr>Next Meeting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Smith</dc:creator>
  <cp:lastModifiedBy>Margaret Smith</cp:lastModifiedBy>
  <cp:revision>185</cp:revision>
  <dcterms:created xsi:type="dcterms:W3CDTF">2019-08-20T13:20:30Z</dcterms:created>
  <dcterms:modified xsi:type="dcterms:W3CDTF">2022-01-25T16:26:54Z</dcterms:modified>
</cp:coreProperties>
</file>