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31694-5C30-4021-8454-33A7FB2F59F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C14264-B2D2-4BDC-8530-0689BC2C66BC}">
      <dgm:prSet/>
      <dgm:spPr/>
      <dgm:t>
        <a:bodyPr/>
        <a:lstStyle/>
        <a:p>
          <a:r>
            <a:rPr lang="en-US"/>
            <a:t>Review</a:t>
          </a:r>
        </a:p>
      </dgm:t>
    </dgm:pt>
    <dgm:pt modelId="{E710760A-375C-4307-873B-E638623735B8}" type="parTrans" cxnId="{4AA3EF77-FB5B-4025-B1EE-E30F8D08CDAA}">
      <dgm:prSet/>
      <dgm:spPr/>
      <dgm:t>
        <a:bodyPr/>
        <a:lstStyle/>
        <a:p>
          <a:endParaRPr lang="en-US"/>
        </a:p>
      </dgm:t>
    </dgm:pt>
    <dgm:pt modelId="{041CA280-6367-46BC-83C4-9A8E4025E973}" type="sibTrans" cxnId="{4AA3EF77-FB5B-4025-B1EE-E30F8D08CDAA}">
      <dgm:prSet/>
      <dgm:spPr/>
      <dgm:t>
        <a:bodyPr/>
        <a:lstStyle/>
        <a:p>
          <a:endParaRPr lang="en-US"/>
        </a:p>
      </dgm:t>
    </dgm:pt>
    <dgm:pt modelId="{6F01EE94-C826-481E-8673-C101974B4751}">
      <dgm:prSet/>
      <dgm:spPr/>
      <dgm:t>
        <a:bodyPr/>
        <a:lstStyle/>
        <a:p>
          <a:r>
            <a:rPr lang="en-US"/>
            <a:t>Review the policy manual on the HCA Help Desk</a:t>
          </a:r>
        </a:p>
      </dgm:t>
    </dgm:pt>
    <dgm:pt modelId="{A4ACA76F-13A2-4AFC-8566-4C0C0ADC76EB}" type="parTrans" cxnId="{A03083A4-8086-407B-A1F6-DAF9304475E5}">
      <dgm:prSet/>
      <dgm:spPr/>
      <dgm:t>
        <a:bodyPr/>
        <a:lstStyle/>
        <a:p>
          <a:endParaRPr lang="en-US"/>
        </a:p>
      </dgm:t>
    </dgm:pt>
    <dgm:pt modelId="{FA8E774F-B9E7-4A33-A75E-88EE3EDC9104}" type="sibTrans" cxnId="{A03083A4-8086-407B-A1F6-DAF9304475E5}">
      <dgm:prSet/>
      <dgm:spPr/>
      <dgm:t>
        <a:bodyPr/>
        <a:lstStyle/>
        <a:p>
          <a:endParaRPr lang="en-US"/>
        </a:p>
      </dgm:t>
    </dgm:pt>
    <dgm:pt modelId="{00883F9C-128F-4588-B867-B3F159667F70}">
      <dgm:prSet/>
      <dgm:spPr/>
      <dgm:t>
        <a:bodyPr/>
        <a:lstStyle/>
        <a:p>
          <a:r>
            <a:rPr lang="en-US"/>
            <a:t>Find</a:t>
          </a:r>
        </a:p>
      </dgm:t>
    </dgm:pt>
    <dgm:pt modelId="{F9D76444-E5E2-4617-8324-A4544DE3D0C9}" type="parTrans" cxnId="{B37189A1-45A4-4763-A758-40B38BB2436B}">
      <dgm:prSet/>
      <dgm:spPr/>
      <dgm:t>
        <a:bodyPr/>
        <a:lstStyle/>
        <a:p>
          <a:endParaRPr lang="en-US"/>
        </a:p>
      </dgm:t>
    </dgm:pt>
    <dgm:pt modelId="{0D3ACD56-56FA-4F41-9A29-D37C1CE0F6B6}" type="sibTrans" cxnId="{B37189A1-45A4-4763-A758-40B38BB2436B}">
      <dgm:prSet/>
      <dgm:spPr/>
      <dgm:t>
        <a:bodyPr/>
        <a:lstStyle/>
        <a:p>
          <a:endParaRPr lang="en-US"/>
        </a:p>
      </dgm:t>
    </dgm:pt>
    <dgm:pt modelId="{D4FACC92-64E7-44FD-82FF-556091C6331F}">
      <dgm:prSet/>
      <dgm:spPr/>
      <dgm:t>
        <a:bodyPr/>
        <a:lstStyle/>
        <a:p>
          <a:r>
            <a:rPr lang="en-US"/>
            <a:t>Find the most recent set-up packet on HCA Help Desk. </a:t>
          </a:r>
        </a:p>
      </dgm:t>
    </dgm:pt>
    <dgm:pt modelId="{1A3C18BE-2B92-45FC-8A69-3624145EF26C}" type="parTrans" cxnId="{2F26546F-2237-47A3-80F3-9CCD2157721F}">
      <dgm:prSet/>
      <dgm:spPr/>
      <dgm:t>
        <a:bodyPr/>
        <a:lstStyle/>
        <a:p>
          <a:endParaRPr lang="en-US"/>
        </a:p>
      </dgm:t>
    </dgm:pt>
    <dgm:pt modelId="{338DB007-EFDA-4754-84BE-8291F340C378}" type="sibTrans" cxnId="{2F26546F-2237-47A3-80F3-9CCD2157721F}">
      <dgm:prSet/>
      <dgm:spPr/>
      <dgm:t>
        <a:bodyPr/>
        <a:lstStyle/>
        <a:p>
          <a:endParaRPr lang="en-US"/>
        </a:p>
      </dgm:t>
    </dgm:pt>
    <dgm:pt modelId="{1EB7C3ED-3421-4B1D-8899-CD5360C4C88D}">
      <dgm:prSet/>
      <dgm:spPr/>
      <dgm:t>
        <a:bodyPr/>
        <a:lstStyle/>
        <a:p>
          <a:r>
            <a:rPr lang="en-US"/>
            <a:t>Complete</a:t>
          </a:r>
        </a:p>
      </dgm:t>
    </dgm:pt>
    <dgm:pt modelId="{56B37F9C-4944-4295-A04E-8313744EC4F9}" type="parTrans" cxnId="{F8CA7B7D-9916-4421-9911-10A8B6DA62B0}">
      <dgm:prSet/>
      <dgm:spPr/>
      <dgm:t>
        <a:bodyPr/>
        <a:lstStyle/>
        <a:p>
          <a:endParaRPr lang="en-US"/>
        </a:p>
      </dgm:t>
    </dgm:pt>
    <dgm:pt modelId="{69107680-E4E9-4658-B5FE-BB028EB4BF2A}" type="sibTrans" cxnId="{F8CA7B7D-9916-4421-9911-10A8B6DA62B0}">
      <dgm:prSet/>
      <dgm:spPr/>
      <dgm:t>
        <a:bodyPr/>
        <a:lstStyle/>
        <a:p>
          <a:endParaRPr lang="en-US"/>
        </a:p>
      </dgm:t>
    </dgm:pt>
    <dgm:pt modelId="{CE4A22D4-B60D-4B76-89FD-66AEFAB8DBEE}">
      <dgm:prSet/>
      <dgm:spPr/>
      <dgm:t>
        <a:bodyPr/>
        <a:lstStyle/>
        <a:p>
          <a:r>
            <a:rPr lang="en-US"/>
            <a:t>Complete set-up packet</a:t>
          </a:r>
        </a:p>
      </dgm:t>
    </dgm:pt>
    <dgm:pt modelId="{23359B7F-3965-48A6-A242-3E9B45441E41}" type="parTrans" cxnId="{775FA66F-6291-44F8-AFD5-2FD114D55E38}">
      <dgm:prSet/>
      <dgm:spPr/>
      <dgm:t>
        <a:bodyPr/>
        <a:lstStyle/>
        <a:p>
          <a:endParaRPr lang="en-US"/>
        </a:p>
      </dgm:t>
    </dgm:pt>
    <dgm:pt modelId="{20AFA479-0D52-4D88-B61B-5C1B8810D434}" type="sibTrans" cxnId="{775FA66F-6291-44F8-AFD5-2FD114D55E38}">
      <dgm:prSet/>
      <dgm:spPr/>
      <dgm:t>
        <a:bodyPr/>
        <a:lstStyle/>
        <a:p>
          <a:endParaRPr lang="en-US"/>
        </a:p>
      </dgm:t>
    </dgm:pt>
    <dgm:pt modelId="{474A9451-1FBA-4B50-96F8-6A1F275E53DB}">
      <dgm:prSet/>
      <dgm:spPr/>
      <dgm:t>
        <a:bodyPr/>
        <a:lstStyle/>
        <a:p>
          <a:r>
            <a:rPr lang="en-US"/>
            <a:t>Send</a:t>
          </a:r>
        </a:p>
      </dgm:t>
    </dgm:pt>
    <dgm:pt modelId="{75A3E861-951A-4644-B3BD-F4DA95D461B3}" type="parTrans" cxnId="{85121BB4-FFF2-44A4-9C52-4874885970B6}">
      <dgm:prSet/>
      <dgm:spPr/>
      <dgm:t>
        <a:bodyPr/>
        <a:lstStyle/>
        <a:p>
          <a:endParaRPr lang="en-US"/>
        </a:p>
      </dgm:t>
    </dgm:pt>
    <dgm:pt modelId="{384A9146-494C-4A64-9B52-504E54856DDE}" type="sibTrans" cxnId="{85121BB4-FFF2-44A4-9C52-4874885970B6}">
      <dgm:prSet/>
      <dgm:spPr/>
      <dgm:t>
        <a:bodyPr/>
        <a:lstStyle/>
        <a:p>
          <a:endParaRPr lang="en-US"/>
        </a:p>
      </dgm:t>
    </dgm:pt>
    <dgm:pt modelId="{51D3E3F8-02CC-42AA-9150-F0E5E905EDFB}">
      <dgm:prSet/>
      <dgm:spPr/>
      <dgm:t>
        <a:bodyPr/>
        <a:lstStyle/>
        <a:p>
          <a:r>
            <a:rPr lang="en-US" dirty="0"/>
            <a:t>Send photos to </a:t>
          </a:r>
          <a:r>
            <a:rPr lang="en-US" dirty="0">
              <a:highlight>
                <a:srgbClr val="FFFF00"/>
              </a:highlight>
            </a:rPr>
            <a:t>https://khcfileshare.kyhousing.org/filedrop/~Hz8BUn </a:t>
          </a:r>
        </a:p>
      </dgm:t>
    </dgm:pt>
    <dgm:pt modelId="{2E8636A7-C56B-42AC-8004-D6FE59FD6A62}" type="parTrans" cxnId="{063736E9-7970-4718-B39E-794999D33356}">
      <dgm:prSet/>
      <dgm:spPr/>
      <dgm:t>
        <a:bodyPr/>
        <a:lstStyle/>
        <a:p>
          <a:endParaRPr lang="en-US"/>
        </a:p>
      </dgm:t>
    </dgm:pt>
    <dgm:pt modelId="{F69157C9-D992-407E-BB6A-19ACF87568F4}" type="sibTrans" cxnId="{063736E9-7970-4718-B39E-794999D33356}">
      <dgm:prSet/>
      <dgm:spPr/>
      <dgm:t>
        <a:bodyPr/>
        <a:lstStyle/>
        <a:p>
          <a:endParaRPr lang="en-US"/>
        </a:p>
      </dgm:t>
    </dgm:pt>
    <dgm:pt modelId="{6795FBE5-15F0-4DDE-9181-28FBDEF20860}">
      <dgm:prSet/>
      <dgm:spPr/>
      <dgm:t>
        <a:bodyPr/>
        <a:lstStyle/>
        <a:p>
          <a:r>
            <a:rPr lang="en-US"/>
            <a:t>Submit</a:t>
          </a:r>
        </a:p>
      </dgm:t>
    </dgm:pt>
    <dgm:pt modelId="{F58D4401-A814-4F72-AB0C-E306CC006596}" type="parTrans" cxnId="{12E04514-F084-4554-8C04-72082879A367}">
      <dgm:prSet/>
      <dgm:spPr/>
      <dgm:t>
        <a:bodyPr/>
        <a:lstStyle/>
        <a:p>
          <a:endParaRPr lang="en-US"/>
        </a:p>
      </dgm:t>
    </dgm:pt>
    <dgm:pt modelId="{016101EC-1C1B-4742-8D31-3AFBD0FCEA54}" type="sibTrans" cxnId="{12E04514-F084-4554-8C04-72082879A367}">
      <dgm:prSet/>
      <dgm:spPr/>
      <dgm:t>
        <a:bodyPr/>
        <a:lstStyle/>
        <a:p>
          <a:endParaRPr lang="en-US"/>
        </a:p>
      </dgm:t>
    </dgm:pt>
    <dgm:pt modelId="{60BFBF42-1CCC-450C-BA46-7FE5369E484F}">
      <dgm:prSet/>
      <dgm:spPr/>
      <dgm:t>
        <a:bodyPr/>
        <a:lstStyle/>
        <a:p>
          <a:r>
            <a:rPr lang="en-US"/>
            <a:t>Submit items on the checklist</a:t>
          </a:r>
        </a:p>
      </dgm:t>
    </dgm:pt>
    <dgm:pt modelId="{45A925BC-F1FD-4E75-8A4D-492F45724B60}" type="parTrans" cxnId="{3EB05AAD-12C3-470F-B235-2196A1511372}">
      <dgm:prSet/>
      <dgm:spPr/>
      <dgm:t>
        <a:bodyPr/>
        <a:lstStyle/>
        <a:p>
          <a:endParaRPr lang="en-US"/>
        </a:p>
      </dgm:t>
    </dgm:pt>
    <dgm:pt modelId="{26BC654F-27CF-4D0E-B0B7-4F8EFF442562}" type="sibTrans" cxnId="{3EB05AAD-12C3-470F-B235-2196A1511372}">
      <dgm:prSet/>
      <dgm:spPr/>
      <dgm:t>
        <a:bodyPr/>
        <a:lstStyle/>
        <a:p>
          <a:endParaRPr lang="en-US"/>
        </a:p>
      </dgm:t>
    </dgm:pt>
    <dgm:pt modelId="{C9D98243-8703-4398-8928-6F031D6F2248}">
      <dgm:prSet/>
      <dgm:spPr/>
      <dgm:t>
        <a:bodyPr/>
        <a:lstStyle/>
        <a:p>
          <a:r>
            <a:rPr lang="en-US"/>
            <a:t>Send</a:t>
          </a:r>
        </a:p>
      </dgm:t>
    </dgm:pt>
    <dgm:pt modelId="{E5456B24-CF62-42F1-98B2-CB5F64F5DB2B}" type="parTrans" cxnId="{4FE1AEBB-9D52-43A2-BA59-D29AA6543277}">
      <dgm:prSet/>
      <dgm:spPr/>
      <dgm:t>
        <a:bodyPr/>
        <a:lstStyle/>
        <a:p>
          <a:endParaRPr lang="en-US"/>
        </a:p>
      </dgm:t>
    </dgm:pt>
    <dgm:pt modelId="{EB994ED0-9FDD-4B7E-97C6-9D446085A1E8}" type="sibTrans" cxnId="{4FE1AEBB-9D52-43A2-BA59-D29AA6543277}">
      <dgm:prSet/>
      <dgm:spPr/>
      <dgm:t>
        <a:bodyPr/>
        <a:lstStyle/>
        <a:p>
          <a:endParaRPr lang="en-US"/>
        </a:p>
      </dgm:t>
    </dgm:pt>
    <dgm:pt modelId="{5E33B558-DB1B-4074-85F4-D76695AD5094}">
      <dgm:prSet/>
      <dgm:spPr/>
      <dgm:t>
        <a:bodyPr/>
        <a:lstStyle/>
        <a:p>
          <a:r>
            <a:rPr lang="en-US"/>
            <a:t>Send checklist items and excel workbook to hcadev@kyhousing.org.</a:t>
          </a:r>
        </a:p>
      </dgm:t>
    </dgm:pt>
    <dgm:pt modelId="{30A7B4A0-F102-4089-9AFA-2C3036C131E4}" type="parTrans" cxnId="{7B0E9581-0259-47A1-A597-0B4AC6491A49}">
      <dgm:prSet/>
      <dgm:spPr/>
      <dgm:t>
        <a:bodyPr/>
        <a:lstStyle/>
        <a:p>
          <a:endParaRPr lang="en-US"/>
        </a:p>
      </dgm:t>
    </dgm:pt>
    <dgm:pt modelId="{80BBE965-4A8E-4ADD-A878-73EEC2AFEAA8}" type="sibTrans" cxnId="{7B0E9581-0259-47A1-A597-0B4AC6491A49}">
      <dgm:prSet/>
      <dgm:spPr/>
      <dgm:t>
        <a:bodyPr/>
        <a:lstStyle/>
        <a:p>
          <a:endParaRPr lang="en-US"/>
        </a:p>
      </dgm:t>
    </dgm:pt>
    <dgm:pt modelId="{7D1CC5FA-7DAC-4AD4-9208-9269A960BCDF}" type="pres">
      <dgm:prSet presAssocID="{1E431694-5C30-4021-8454-33A7FB2F59F4}" presName="Name0" presStyleCnt="0">
        <dgm:presLayoutVars>
          <dgm:dir/>
          <dgm:animLvl val="lvl"/>
          <dgm:resizeHandles val="exact"/>
        </dgm:presLayoutVars>
      </dgm:prSet>
      <dgm:spPr/>
    </dgm:pt>
    <dgm:pt modelId="{35792F08-15E8-4C05-B420-502E7ABF2CDE}" type="pres">
      <dgm:prSet presAssocID="{C9D98243-8703-4398-8928-6F031D6F2248}" presName="boxAndChildren" presStyleCnt="0"/>
      <dgm:spPr/>
    </dgm:pt>
    <dgm:pt modelId="{5414DDD0-96EE-401A-B1C5-0CFE5C5BBEA3}" type="pres">
      <dgm:prSet presAssocID="{C9D98243-8703-4398-8928-6F031D6F2248}" presName="parentTextBox" presStyleLbl="alignNode1" presStyleIdx="0" presStyleCnt="6"/>
      <dgm:spPr/>
    </dgm:pt>
    <dgm:pt modelId="{9CBBF2AF-FDF3-493D-A884-B63735434536}" type="pres">
      <dgm:prSet presAssocID="{C9D98243-8703-4398-8928-6F031D6F2248}" presName="descendantBox" presStyleLbl="bgAccFollowNode1" presStyleIdx="0" presStyleCnt="6"/>
      <dgm:spPr/>
    </dgm:pt>
    <dgm:pt modelId="{645C8D2C-3F9A-4A10-8A6B-2104A4610C44}" type="pres">
      <dgm:prSet presAssocID="{016101EC-1C1B-4742-8D31-3AFBD0FCEA54}" presName="sp" presStyleCnt="0"/>
      <dgm:spPr/>
    </dgm:pt>
    <dgm:pt modelId="{3B3E0A23-AA29-4610-909F-CC7B21AF4F8B}" type="pres">
      <dgm:prSet presAssocID="{6795FBE5-15F0-4DDE-9181-28FBDEF20860}" presName="arrowAndChildren" presStyleCnt="0"/>
      <dgm:spPr/>
    </dgm:pt>
    <dgm:pt modelId="{DBA0E1C2-6B88-4DDC-AD1D-66AEE73A7002}" type="pres">
      <dgm:prSet presAssocID="{6795FBE5-15F0-4DDE-9181-28FBDEF20860}" presName="parentTextArrow" presStyleLbl="node1" presStyleIdx="0" presStyleCnt="0"/>
      <dgm:spPr/>
    </dgm:pt>
    <dgm:pt modelId="{2EB73671-59FF-482D-B589-1E48B1A7E6B0}" type="pres">
      <dgm:prSet presAssocID="{6795FBE5-15F0-4DDE-9181-28FBDEF20860}" presName="arrow" presStyleLbl="alignNode1" presStyleIdx="1" presStyleCnt="6"/>
      <dgm:spPr/>
    </dgm:pt>
    <dgm:pt modelId="{691D334A-D9D5-45DC-A533-ADC9F7B3443E}" type="pres">
      <dgm:prSet presAssocID="{6795FBE5-15F0-4DDE-9181-28FBDEF20860}" presName="descendantArrow" presStyleLbl="bgAccFollowNode1" presStyleIdx="1" presStyleCnt="6"/>
      <dgm:spPr/>
    </dgm:pt>
    <dgm:pt modelId="{F6B90272-7368-49D1-A0E6-AC01954C7B86}" type="pres">
      <dgm:prSet presAssocID="{384A9146-494C-4A64-9B52-504E54856DDE}" presName="sp" presStyleCnt="0"/>
      <dgm:spPr/>
    </dgm:pt>
    <dgm:pt modelId="{E1CF2D9C-51FD-4EC9-A94C-A8A331A5481F}" type="pres">
      <dgm:prSet presAssocID="{474A9451-1FBA-4B50-96F8-6A1F275E53DB}" presName="arrowAndChildren" presStyleCnt="0"/>
      <dgm:spPr/>
    </dgm:pt>
    <dgm:pt modelId="{E6E21B12-7801-4491-B48F-A3E62ECB2F5F}" type="pres">
      <dgm:prSet presAssocID="{474A9451-1FBA-4B50-96F8-6A1F275E53DB}" presName="parentTextArrow" presStyleLbl="node1" presStyleIdx="0" presStyleCnt="0"/>
      <dgm:spPr/>
    </dgm:pt>
    <dgm:pt modelId="{3045E160-4302-47C3-9ECF-D506FB87D273}" type="pres">
      <dgm:prSet presAssocID="{474A9451-1FBA-4B50-96F8-6A1F275E53DB}" presName="arrow" presStyleLbl="alignNode1" presStyleIdx="2" presStyleCnt="6"/>
      <dgm:spPr/>
    </dgm:pt>
    <dgm:pt modelId="{9513CEC5-4B0D-4CFC-8EAC-0DB482F1BD73}" type="pres">
      <dgm:prSet presAssocID="{474A9451-1FBA-4B50-96F8-6A1F275E53DB}" presName="descendantArrow" presStyleLbl="bgAccFollowNode1" presStyleIdx="2" presStyleCnt="6"/>
      <dgm:spPr/>
    </dgm:pt>
    <dgm:pt modelId="{60E8A5F1-D276-432F-8B46-08C98B117749}" type="pres">
      <dgm:prSet presAssocID="{69107680-E4E9-4658-B5FE-BB028EB4BF2A}" presName="sp" presStyleCnt="0"/>
      <dgm:spPr/>
    </dgm:pt>
    <dgm:pt modelId="{18502F4A-089F-4881-AF54-3923DE949C32}" type="pres">
      <dgm:prSet presAssocID="{1EB7C3ED-3421-4B1D-8899-CD5360C4C88D}" presName="arrowAndChildren" presStyleCnt="0"/>
      <dgm:spPr/>
    </dgm:pt>
    <dgm:pt modelId="{C4CF2A74-E607-4260-B6F1-00B229DC8F18}" type="pres">
      <dgm:prSet presAssocID="{1EB7C3ED-3421-4B1D-8899-CD5360C4C88D}" presName="parentTextArrow" presStyleLbl="node1" presStyleIdx="0" presStyleCnt="0"/>
      <dgm:spPr/>
    </dgm:pt>
    <dgm:pt modelId="{F1049227-9EBC-44DA-86FD-D5126B8BB52E}" type="pres">
      <dgm:prSet presAssocID="{1EB7C3ED-3421-4B1D-8899-CD5360C4C88D}" presName="arrow" presStyleLbl="alignNode1" presStyleIdx="3" presStyleCnt="6"/>
      <dgm:spPr/>
    </dgm:pt>
    <dgm:pt modelId="{5C034A1C-48C8-4D43-99D0-440F27842132}" type="pres">
      <dgm:prSet presAssocID="{1EB7C3ED-3421-4B1D-8899-CD5360C4C88D}" presName="descendantArrow" presStyleLbl="bgAccFollowNode1" presStyleIdx="3" presStyleCnt="6"/>
      <dgm:spPr/>
    </dgm:pt>
    <dgm:pt modelId="{28CF2276-E918-4A6A-AF72-E4F2B52AD72D}" type="pres">
      <dgm:prSet presAssocID="{0D3ACD56-56FA-4F41-9A29-D37C1CE0F6B6}" presName="sp" presStyleCnt="0"/>
      <dgm:spPr/>
    </dgm:pt>
    <dgm:pt modelId="{44ED62BC-58B1-4A15-8543-05AB09AAB60F}" type="pres">
      <dgm:prSet presAssocID="{00883F9C-128F-4588-B867-B3F159667F70}" presName="arrowAndChildren" presStyleCnt="0"/>
      <dgm:spPr/>
    </dgm:pt>
    <dgm:pt modelId="{500D5431-650E-476E-8798-D57F9F07C66E}" type="pres">
      <dgm:prSet presAssocID="{00883F9C-128F-4588-B867-B3F159667F70}" presName="parentTextArrow" presStyleLbl="node1" presStyleIdx="0" presStyleCnt="0"/>
      <dgm:spPr/>
    </dgm:pt>
    <dgm:pt modelId="{C162B9B6-BDC2-4246-A7CB-87D273A3FBD4}" type="pres">
      <dgm:prSet presAssocID="{00883F9C-128F-4588-B867-B3F159667F70}" presName="arrow" presStyleLbl="alignNode1" presStyleIdx="4" presStyleCnt="6"/>
      <dgm:spPr/>
    </dgm:pt>
    <dgm:pt modelId="{B1AE449C-63E9-4D4A-876D-F0B82206F86F}" type="pres">
      <dgm:prSet presAssocID="{00883F9C-128F-4588-B867-B3F159667F70}" presName="descendantArrow" presStyleLbl="bgAccFollowNode1" presStyleIdx="4" presStyleCnt="6"/>
      <dgm:spPr/>
    </dgm:pt>
    <dgm:pt modelId="{021A07A9-AD7A-4719-9F9A-DEB8C29FEED2}" type="pres">
      <dgm:prSet presAssocID="{041CA280-6367-46BC-83C4-9A8E4025E973}" presName="sp" presStyleCnt="0"/>
      <dgm:spPr/>
    </dgm:pt>
    <dgm:pt modelId="{46E4FE29-E780-46EF-9079-3A89FC60E6EA}" type="pres">
      <dgm:prSet presAssocID="{B8C14264-B2D2-4BDC-8530-0689BC2C66BC}" presName="arrowAndChildren" presStyleCnt="0"/>
      <dgm:spPr/>
    </dgm:pt>
    <dgm:pt modelId="{77B131AB-0768-47EA-87DA-AA0178F399FB}" type="pres">
      <dgm:prSet presAssocID="{B8C14264-B2D2-4BDC-8530-0689BC2C66BC}" presName="parentTextArrow" presStyleLbl="node1" presStyleIdx="0" presStyleCnt="0"/>
      <dgm:spPr/>
    </dgm:pt>
    <dgm:pt modelId="{5C25C9E8-1250-461E-B453-4834F5C9BFB5}" type="pres">
      <dgm:prSet presAssocID="{B8C14264-B2D2-4BDC-8530-0689BC2C66BC}" presName="arrow" presStyleLbl="alignNode1" presStyleIdx="5" presStyleCnt="6"/>
      <dgm:spPr/>
    </dgm:pt>
    <dgm:pt modelId="{C3D3A1DB-1CDE-4274-8E52-1C07B3F0A600}" type="pres">
      <dgm:prSet presAssocID="{B8C14264-B2D2-4BDC-8530-0689BC2C66BC}" presName="descendantArrow" presStyleLbl="bgAccFollowNode1" presStyleIdx="5" presStyleCnt="6"/>
      <dgm:spPr/>
    </dgm:pt>
  </dgm:ptLst>
  <dgm:cxnLst>
    <dgm:cxn modelId="{97397F02-CC40-4D0C-BFB1-F1B69A6916DB}" type="presOf" srcId="{1EB7C3ED-3421-4B1D-8899-CD5360C4C88D}" destId="{C4CF2A74-E607-4260-B6F1-00B229DC8F18}" srcOrd="0" destOrd="0" presId="urn:microsoft.com/office/officeart/2016/7/layout/VerticalDownArrowProcess"/>
    <dgm:cxn modelId="{12E04514-F084-4554-8C04-72082879A367}" srcId="{1E431694-5C30-4021-8454-33A7FB2F59F4}" destId="{6795FBE5-15F0-4DDE-9181-28FBDEF20860}" srcOrd="4" destOrd="0" parTransId="{F58D4401-A814-4F72-AB0C-E306CC006596}" sibTransId="{016101EC-1C1B-4742-8D31-3AFBD0FCEA54}"/>
    <dgm:cxn modelId="{D4B85217-DF08-487E-9914-E3A652AAEEAE}" type="presOf" srcId="{60BFBF42-1CCC-450C-BA46-7FE5369E484F}" destId="{691D334A-D9D5-45DC-A533-ADC9F7B3443E}" srcOrd="0" destOrd="0" presId="urn:microsoft.com/office/officeart/2016/7/layout/VerticalDownArrowProcess"/>
    <dgm:cxn modelId="{C6B6CF1A-94B2-4B3E-9B47-1BBC8BC2716A}" type="presOf" srcId="{00883F9C-128F-4588-B867-B3F159667F70}" destId="{500D5431-650E-476E-8798-D57F9F07C66E}" srcOrd="0" destOrd="0" presId="urn:microsoft.com/office/officeart/2016/7/layout/VerticalDownArrowProcess"/>
    <dgm:cxn modelId="{43E3522F-AC4F-4257-BDC5-9C9B847CCA36}" type="presOf" srcId="{C9D98243-8703-4398-8928-6F031D6F2248}" destId="{5414DDD0-96EE-401A-B1C5-0CFE5C5BBEA3}" srcOrd="0" destOrd="0" presId="urn:microsoft.com/office/officeart/2016/7/layout/VerticalDownArrowProcess"/>
    <dgm:cxn modelId="{08A98C32-A2E5-4E1D-922D-AF42D85C2DF2}" type="presOf" srcId="{D4FACC92-64E7-44FD-82FF-556091C6331F}" destId="{B1AE449C-63E9-4D4A-876D-F0B82206F86F}" srcOrd="0" destOrd="0" presId="urn:microsoft.com/office/officeart/2016/7/layout/VerticalDownArrowProcess"/>
    <dgm:cxn modelId="{BE992C40-4584-44FD-B273-C39197FF81E0}" type="presOf" srcId="{5E33B558-DB1B-4074-85F4-D76695AD5094}" destId="{9CBBF2AF-FDF3-493D-A884-B63735434536}" srcOrd="0" destOrd="0" presId="urn:microsoft.com/office/officeart/2016/7/layout/VerticalDownArrowProcess"/>
    <dgm:cxn modelId="{616B106E-D82D-47EF-921A-F4A411DD3908}" type="presOf" srcId="{6F01EE94-C826-481E-8673-C101974B4751}" destId="{C3D3A1DB-1CDE-4274-8E52-1C07B3F0A600}" srcOrd="0" destOrd="0" presId="urn:microsoft.com/office/officeart/2016/7/layout/VerticalDownArrowProcess"/>
    <dgm:cxn modelId="{2F26546F-2237-47A3-80F3-9CCD2157721F}" srcId="{00883F9C-128F-4588-B867-B3F159667F70}" destId="{D4FACC92-64E7-44FD-82FF-556091C6331F}" srcOrd="0" destOrd="0" parTransId="{1A3C18BE-2B92-45FC-8A69-3624145EF26C}" sibTransId="{338DB007-EFDA-4754-84BE-8291F340C378}"/>
    <dgm:cxn modelId="{775FA66F-6291-44F8-AFD5-2FD114D55E38}" srcId="{1EB7C3ED-3421-4B1D-8899-CD5360C4C88D}" destId="{CE4A22D4-B60D-4B76-89FD-66AEFAB8DBEE}" srcOrd="0" destOrd="0" parTransId="{23359B7F-3965-48A6-A242-3E9B45441E41}" sibTransId="{20AFA479-0D52-4D88-B61B-5C1B8810D434}"/>
    <dgm:cxn modelId="{FDD81C74-4E5D-448B-BDDA-491AD2612568}" type="presOf" srcId="{00883F9C-128F-4588-B867-B3F159667F70}" destId="{C162B9B6-BDC2-4246-A7CB-87D273A3FBD4}" srcOrd="1" destOrd="0" presId="urn:microsoft.com/office/officeart/2016/7/layout/VerticalDownArrowProcess"/>
    <dgm:cxn modelId="{5F99D155-6CCD-447F-99C3-8FDA091790C6}" type="presOf" srcId="{6795FBE5-15F0-4DDE-9181-28FBDEF20860}" destId="{2EB73671-59FF-482D-B589-1E48B1A7E6B0}" srcOrd="1" destOrd="0" presId="urn:microsoft.com/office/officeart/2016/7/layout/VerticalDownArrowProcess"/>
    <dgm:cxn modelId="{4AA3EF77-FB5B-4025-B1EE-E30F8D08CDAA}" srcId="{1E431694-5C30-4021-8454-33A7FB2F59F4}" destId="{B8C14264-B2D2-4BDC-8530-0689BC2C66BC}" srcOrd="0" destOrd="0" parTransId="{E710760A-375C-4307-873B-E638623735B8}" sibTransId="{041CA280-6367-46BC-83C4-9A8E4025E973}"/>
    <dgm:cxn modelId="{F8CA7B7D-9916-4421-9911-10A8B6DA62B0}" srcId="{1E431694-5C30-4021-8454-33A7FB2F59F4}" destId="{1EB7C3ED-3421-4B1D-8899-CD5360C4C88D}" srcOrd="2" destOrd="0" parTransId="{56B37F9C-4944-4295-A04E-8313744EC4F9}" sibTransId="{69107680-E4E9-4658-B5FE-BB028EB4BF2A}"/>
    <dgm:cxn modelId="{7B0E9581-0259-47A1-A597-0B4AC6491A49}" srcId="{C9D98243-8703-4398-8928-6F031D6F2248}" destId="{5E33B558-DB1B-4074-85F4-D76695AD5094}" srcOrd="0" destOrd="0" parTransId="{30A7B4A0-F102-4089-9AFA-2C3036C131E4}" sibTransId="{80BBE965-4A8E-4ADD-A878-73EEC2AFEAA8}"/>
    <dgm:cxn modelId="{4BD52783-A01B-4AA8-BF4B-36F81475CF15}" type="presOf" srcId="{1EB7C3ED-3421-4B1D-8899-CD5360C4C88D}" destId="{F1049227-9EBC-44DA-86FD-D5126B8BB52E}" srcOrd="1" destOrd="0" presId="urn:microsoft.com/office/officeart/2016/7/layout/VerticalDownArrowProcess"/>
    <dgm:cxn modelId="{7B41FC97-515B-4618-8A65-D81F77C12F0F}" type="presOf" srcId="{474A9451-1FBA-4B50-96F8-6A1F275E53DB}" destId="{E6E21B12-7801-4491-B48F-A3E62ECB2F5F}" srcOrd="0" destOrd="0" presId="urn:microsoft.com/office/officeart/2016/7/layout/VerticalDownArrowProcess"/>
    <dgm:cxn modelId="{86C92298-5410-4163-8E82-B7419A7F8DB6}" type="presOf" srcId="{1E431694-5C30-4021-8454-33A7FB2F59F4}" destId="{7D1CC5FA-7DAC-4AD4-9208-9269A960BCDF}" srcOrd="0" destOrd="0" presId="urn:microsoft.com/office/officeart/2016/7/layout/VerticalDownArrowProcess"/>
    <dgm:cxn modelId="{B37189A1-45A4-4763-A758-40B38BB2436B}" srcId="{1E431694-5C30-4021-8454-33A7FB2F59F4}" destId="{00883F9C-128F-4588-B867-B3F159667F70}" srcOrd="1" destOrd="0" parTransId="{F9D76444-E5E2-4617-8324-A4544DE3D0C9}" sibTransId="{0D3ACD56-56FA-4F41-9A29-D37C1CE0F6B6}"/>
    <dgm:cxn modelId="{A03083A4-8086-407B-A1F6-DAF9304475E5}" srcId="{B8C14264-B2D2-4BDC-8530-0689BC2C66BC}" destId="{6F01EE94-C826-481E-8673-C101974B4751}" srcOrd="0" destOrd="0" parTransId="{A4ACA76F-13A2-4AFC-8566-4C0C0ADC76EB}" sibTransId="{FA8E774F-B9E7-4A33-A75E-88EE3EDC9104}"/>
    <dgm:cxn modelId="{3EB05AAD-12C3-470F-B235-2196A1511372}" srcId="{6795FBE5-15F0-4DDE-9181-28FBDEF20860}" destId="{60BFBF42-1CCC-450C-BA46-7FE5369E484F}" srcOrd="0" destOrd="0" parTransId="{45A925BC-F1FD-4E75-8A4D-492F45724B60}" sibTransId="{26BC654F-27CF-4D0E-B0B7-4F8EFF442562}"/>
    <dgm:cxn modelId="{0E8945B0-EC81-4826-A56E-89F65E4A5402}" type="presOf" srcId="{6795FBE5-15F0-4DDE-9181-28FBDEF20860}" destId="{DBA0E1C2-6B88-4DDC-AD1D-66AEE73A7002}" srcOrd="0" destOrd="0" presId="urn:microsoft.com/office/officeart/2016/7/layout/VerticalDownArrowProcess"/>
    <dgm:cxn modelId="{85121BB4-FFF2-44A4-9C52-4874885970B6}" srcId="{1E431694-5C30-4021-8454-33A7FB2F59F4}" destId="{474A9451-1FBA-4B50-96F8-6A1F275E53DB}" srcOrd="3" destOrd="0" parTransId="{75A3E861-951A-4644-B3BD-F4DA95D461B3}" sibTransId="{384A9146-494C-4A64-9B52-504E54856DDE}"/>
    <dgm:cxn modelId="{E631D3B7-50A3-4858-A5FB-EC76EAD0CDF7}" type="presOf" srcId="{51D3E3F8-02CC-42AA-9150-F0E5E905EDFB}" destId="{9513CEC5-4B0D-4CFC-8EAC-0DB482F1BD73}" srcOrd="0" destOrd="0" presId="urn:microsoft.com/office/officeart/2016/7/layout/VerticalDownArrowProcess"/>
    <dgm:cxn modelId="{4FE1AEBB-9D52-43A2-BA59-D29AA6543277}" srcId="{1E431694-5C30-4021-8454-33A7FB2F59F4}" destId="{C9D98243-8703-4398-8928-6F031D6F2248}" srcOrd="5" destOrd="0" parTransId="{E5456B24-CF62-42F1-98B2-CB5F64F5DB2B}" sibTransId="{EB994ED0-9FDD-4B7E-97C6-9D446085A1E8}"/>
    <dgm:cxn modelId="{16B574E0-3894-4A27-98B4-58D439019211}" type="presOf" srcId="{B8C14264-B2D2-4BDC-8530-0689BC2C66BC}" destId="{77B131AB-0768-47EA-87DA-AA0178F399FB}" srcOrd="0" destOrd="0" presId="urn:microsoft.com/office/officeart/2016/7/layout/VerticalDownArrowProcess"/>
    <dgm:cxn modelId="{4B0C72E1-80FE-4B2D-972B-92D7E204C217}" type="presOf" srcId="{474A9451-1FBA-4B50-96F8-6A1F275E53DB}" destId="{3045E160-4302-47C3-9ECF-D506FB87D273}" srcOrd="1" destOrd="0" presId="urn:microsoft.com/office/officeart/2016/7/layout/VerticalDownArrowProcess"/>
    <dgm:cxn modelId="{6196A1E3-8DF4-4B9C-81FF-3AC897092710}" type="presOf" srcId="{CE4A22D4-B60D-4B76-89FD-66AEFAB8DBEE}" destId="{5C034A1C-48C8-4D43-99D0-440F27842132}" srcOrd="0" destOrd="0" presId="urn:microsoft.com/office/officeart/2016/7/layout/VerticalDownArrowProcess"/>
    <dgm:cxn modelId="{5FB40CE4-7E16-43FF-ABFB-7719D357DF2F}" type="presOf" srcId="{B8C14264-B2D2-4BDC-8530-0689BC2C66BC}" destId="{5C25C9E8-1250-461E-B453-4834F5C9BFB5}" srcOrd="1" destOrd="0" presId="urn:microsoft.com/office/officeart/2016/7/layout/VerticalDownArrowProcess"/>
    <dgm:cxn modelId="{063736E9-7970-4718-B39E-794999D33356}" srcId="{474A9451-1FBA-4B50-96F8-6A1F275E53DB}" destId="{51D3E3F8-02CC-42AA-9150-F0E5E905EDFB}" srcOrd="0" destOrd="0" parTransId="{2E8636A7-C56B-42AC-8004-D6FE59FD6A62}" sibTransId="{F69157C9-D992-407E-BB6A-19ACF87568F4}"/>
    <dgm:cxn modelId="{EED8A5A0-46E1-4FEA-BC91-B098F60AC65A}" type="presParOf" srcId="{7D1CC5FA-7DAC-4AD4-9208-9269A960BCDF}" destId="{35792F08-15E8-4C05-B420-502E7ABF2CDE}" srcOrd="0" destOrd="0" presId="urn:microsoft.com/office/officeart/2016/7/layout/VerticalDownArrowProcess"/>
    <dgm:cxn modelId="{F328E0EB-12F5-4C88-9C50-D055754C8F23}" type="presParOf" srcId="{35792F08-15E8-4C05-B420-502E7ABF2CDE}" destId="{5414DDD0-96EE-401A-B1C5-0CFE5C5BBEA3}" srcOrd="0" destOrd="0" presId="urn:microsoft.com/office/officeart/2016/7/layout/VerticalDownArrowProcess"/>
    <dgm:cxn modelId="{A3E26658-DC91-49C1-A22E-50BC734D711B}" type="presParOf" srcId="{35792F08-15E8-4C05-B420-502E7ABF2CDE}" destId="{9CBBF2AF-FDF3-493D-A884-B63735434536}" srcOrd="1" destOrd="0" presId="urn:microsoft.com/office/officeart/2016/7/layout/VerticalDownArrowProcess"/>
    <dgm:cxn modelId="{F27E0647-F08C-4C71-AD35-E9786E922B2D}" type="presParOf" srcId="{7D1CC5FA-7DAC-4AD4-9208-9269A960BCDF}" destId="{645C8D2C-3F9A-4A10-8A6B-2104A4610C44}" srcOrd="1" destOrd="0" presId="urn:microsoft.com/office/officeart/2016/7/layout/VerticalDownArrowProcess"/>
    <dgm:cxn modelId="{1DC28AA2-ADB8-4A65-B8AD-1A792885EF28}" type="presParOf" srcId="{7D1CC5FA-7DAC-4AD4-9208-9269A960BCDF}" destId="{3B3E0A23-AA29-4610-909F-CC7B21AF4F8B}" srcOrd="2" destOrd="0" presId="urn:microsoft.com/office/officeart/2016/7/layout/VerticalDownArrowProcess"/>
    <dgm:cxn modelId="{B7C5DF3D-827B-4FF6-BC00-AED119EC4ECA}" type="presParOf" srcId="{3B3E0A23-AA29-4610-909F-CC7B21AF4F8B}" destId="{DBA0E1C2-6B88-4DDC-AD1D-66AEE73A7002}" srcOrd="0" destOrd="0" presId="urn:microsoft.com/office/officeart/2016/7/layout/VerticalDownArrowProcess"/>
    <dgm:cxn modelId="{A98F0FE8-5725-4679-B857-75F8DA3301FD}" type="presParOf" srcId="{3B3E0A23-AA29-4610-909F-CC7B21AF4F8B}" destId="{2EB73671-59FF-482D-B589-1E48B1A7E6B0}" srcOrd="1" destOrd="0" presId="urn:microsoft.com/office/officeart/2016/7/layout/VerticalDownArrowProcess"/>
    <dgm:cxn modelId="{2A6B6F3C-C9A6-4E67-9E95-213F5D5AB685}" type="presParOf" srcId="{3B3E0A23-AA29-4610-909F-CC7B21AF4F8B}" destId="{691D334A-D9D5-45DC-A533-ADC9F7B3443E}" srcOrd="2" destOrd="0" presId="urn:microsoft.com/office/officeart/2016/7/layout/VerticalDownArrowProcess"/>
    <dgm:cxn modelId="{BD606A4A-1C28-4B08-9C71-88971C48E14E}" type="presParOf" srcId="{7D1CC5FA-7DAC-4AD4-9208-9269A960BCDF}" destId="{F6B90272-7368-49D1-A0E6-AC01954C7B86}" srcOrd="3" destOrd="0" presId="urn:microsoft.com/office/officeart/2016/7/layout/VerticalDownArrowProcess"/>
    <dgm:cxn modelId="{C68006A4-D320-4E71-BE2B-06482DAED479}" type="presParOf" srcId="{7D1CC5FA-7DAC-4AD4-9208-9269A960BCDF}" destId="{E1CF2D9C-51FD-4EC9-A94C-A8A331A5481F}" srcOrd="4" destOrd="0" presId="urn:microsoft.com/office/officeart/2016/7/layout/VerticalDownArrowProcess"/>
    <dgm:cxn modelId="{0D4222F0-18AB-4CFB-9790-89166DA9E992}" type="presParOf" srcId="{E1CF2D9C-51FD-4EC9-A94C-A8A331A5481F}" destId="{E6E21B12-7801-4491-B48F-A3E62ECB2F5F}" srcOrd="0" destOrd="0" presId="urn:microsoft.com/office/officeart/2016/7/layout/VerticalDownArrowProcess"/>
    <dgm:cxn modelId="{285645D4-B785-42D3-A5FA-B0D1B400C3A9}" type="presParOf" srcId="{E1CF2D9C-51FD-4EC9-A94C-A8A331A5481F}" destId="{3045E160-4302-47C3-9ECF-D506FB87D273}" srcOrd="1" destOrd="0" presId="urn:microsoft.com/office/officeart/2016/7/layout/VerticalDownArrowProcess"/>
    <dgm:cxn modelId="{EDC4BE1A-F155-44AA-A0D5-609454834741}" type="presParOf" srcId="{E1CF2D9C-51FD-4EC9-A94C-A8A331A5481F}" destId="{9513CEC5-4B0D-4CFC-8EAC-0DB482F1BD73}" srcOrd="2" destOrd="0" presId="urn:microsoft.com/office/officeart/2016/7/layout/VerticalDownArrowProcess"/>
    <dgm:cxn modelId="{A2263171-7B03-4642-B70A-2A8E32E0AA0A}" type="presParOf" srcId="{7D1CC5FA-7DAC-4AD4-9208-9269A960BCDF}" destId="{60E8A5F1-D276-432F-8B46-08C98B117749}" srcOrd="5" destOrd="0" presId="urn:microsoft.com/office/officeart/2016/7/layout/VerticalDownArrowProcess"/>
    <dgm:cxn modelId="{785844F6-674E-439C-A5DF-57DA33941926}" type="presParOf" srcId="{7D1CC5FA-7DAC-4AD4-9208-9269A960BCDF}" destId="{18502F4A-089F-4881-AF54-3923DE949C32}" srcOrd="6" destOrd="0" presId="urn:microsoft.com/office/officeart/2016/7/layout/VerticalDownArrowProcess"/>
    <dgm:cxn modelId="{75189B5A-C146-4A42-8523-9188C5BFC4E1}" type="presParOf" srcId="{18502F4A-089F-4881-AF54-3923DE949C32}" destId="{C4CF2A74-E607-4260-B6F1-00B229DC8F18}" srcOrd="0" destOrd="0" presId="urn:microsoft.com/office/officeart/2016/7/layout/VerticalDownArrowProcess"/>
    <dgm:cxn modelId="{DD827A04-8392-4401-B4F8-E07A4D9EEE76}" type="presParOf" srcId="{18502F4A-089F-4881-AF54-3923DE949C32}" destId="{F1049227-9EBC-44DA-86FD-D5126B8BB52E}" srcOrd="1" destOrd="0" presId="urn:microsoft.com/office/officeart/2016/7/layout/VerticalDownArrowProcess"/>
    <dgm:cxn modelId="{80B601D3-A33A-4146-A23C-1C2BF20AE488}" type="presParOf" srcId="{18502F4A-089F-4881-AF54-3923DE949C32}" destId="{5C034A1C-48C8-4D43-99D0-440F27842132}" srcOrd="2" destOrd="0" presId="urn:microsoft.com/office/officeart/2016/7/layout/VerticalDownArrowProcess"/>
    <dgm:cxn modelId="{2175D9BA-D122-477D-B81D-0BE712D37F57}" type="presParOf" srcId="{7D1CC5FA-7DAC-4AD4-9208-9269A960BCDF}" destId="{28CF2276-E918-4A6A-AF72-E4F2B52AD72D}" srcOrd="7" destOrd="0" presId="urn:microsoft.com/office/officeart/2016/7/layout/VerticalDownArrowProcess"/>
    <dgm:cxn modelId="{5EC9D68A-AF17-4E1F-8D23-3DF5D2F5A8F0}" type="presParOf" srcId="{7D1CC5FA-7DAC-4AD4-9208-9269A960BCDF}" destId="{44ED62BC-58B1-4A15-8543-05AB09AAB60F}" srcOrd="8" destOrd="0" presId="urn:microsoft.com/office/officeart/2016/7/layout/VerticalDownArrowProcess"/>
    <dgm:cxn modelId="{F8479DB6-4933-4E50-8A9B-125924374FEB}" type="presParOf" srcId="{44ED62BC-58B1-4A15-8543-05AB09AAB60F}" destId="{500D5431-650E-476E-8798-D57F9F07C66E}" srcOrd="0" destOrd="0" presId="urn:microsoft.com/office/officeart/2016/7/layout/VerticalDownArrowProcess"/>
    <dgm:cxn modelId="{E47BEFEE-B3DE-4171-B0A7-45B2A1E6B34C}" type="presParOf" srcId="{44ED62BC-58B1-4A15-8543-05AB09AAB60F}" destId="{C162B9B6-BDC2-4246-A7CB-87D273A3FBD4}" srcOrd="1" destOrd="0" presId="urn:microsoft.com/office/officeart/2016/7/layout/VerticalDownArrowProcess"/>
    <dgm:cxn modelId="{38025609-3A91-4F7A-B7C5-5C58914A6764}" type="presParOf" srcId="{44ED62BC-58B1-4A15-8543-05AB09AAB60F}" destId="{B1AE449C-63E9-4D4A-876D-F0B82206F86F}" srcOrd="2" destOrd="0" presId="urn:microsoft.com/office/officeart/2016/7/layout/VerticalDownArrowProcess"/>
    <dgm:cxn modelId="{35688354-B26A-4EBB-95CD-C517F8410913}" type="presParOf" srcId="{7D1CC5FA-7DAC-4AD4-9208-9269A960BCDF}" destId="{021A07A9-AD7A-4719-9F9A-DEB8C29FEED2}" srcOrd="9" destOrd="0" presId="urn:microsoft.com/office/officeart/2016/7/layout/VerticalDownArrowProcess"/>
    <dgm:cxn modelId="{55EA35C0-C923-4CD6-B198-27AD23B52368}" type="presParOf" srcId="{7D1CC5FA-7DAC-4AD4-9208-9269A960BCDF}" destId="{46E4FE29-E780-46EF-9079-3A89FC60E6EA}" srcOrd="10" destOrd="0" presId="urn:microsoft.com/office/officeart/2016/7/layout/VerticalDownArrowProcess"/>
    <dgm:cxn modelId="{ECF37659-8CE2-4114-AC48-1551673B1EDF}" type="presParOf" srcId="{46E4FE29-E780-46EF-9079-3A89FC60E6EA}" destId="{77B131AB-0768-47EA-87DA-AA0178F399FB}" srcOrd="0" destOrd="0" presId="urn:microsoft.com/office/officeart/2016/7/layout/VerticalDownArrowProcess"/>
    <dgm:cxn modelId="{CDFB9FEF-5446-47FB-ADC7-BB79CD757324}" type="presParOf" srcId="{46E4FE29-E780-46EF-9079-3A89FC60E6EA}" destId="{5C25C9E8-1250-461E-B453-4834F5C9BFB5}" srcOrd="1" destOrd="0" presId="urn:microsoft.com/office/officeart/2016/7/layout/VerticalDownArrowProcess"/>
    <dgm:cxn modelId="{525025B3-5FB5-400D-8B02-F4C08CE70D9A}" type="presParOf" srcId="{46E4FE29-E780-46EF-9079-3A89FC60E6EA}" destId="{C3D3A1DB-1CDE-4274-8E52-1C07B3F0A60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C23AC-F683-488C-9D0E-60415E39EFA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B53E01-226D-4CAC-9D06-644E709ED459}">
      <dgm:prSet/>
      <dgm:spPr/>
      <dgm:t>
        <a:bodyPr/>
        <a:lstStyle/>
        <a:p>
          <a:r>
            <a:rPr lang="en-US"/>
            <a:t>7. KHC HCA staff reviews</a:t>
          </a:r>
        </a:p>
      </dgm:t>
    </dgm:pt>
    <dgm:pt modelId="{D420C012-321A-488A-A92E-FD6BEF752165}" type="parTrans" cxnId="{172B50F4-FAEA-4563-A363-0C632B5A5DAD}">
      <dgm:prSet/>
      <dgm:spPr/>
      <dgm:t>
        <a:bodyPr/>
        <a:lstStyle/>
        <a:p>
          <a:endParaRPr lang="en-US"/>
        </a:p>
      </dgm:t>
    </dgm:pt>
    <dgm:pt modelId="{060B69BF-6562-487D-8403-D8B2C435E424}" type="sibTrans" cxnId="{172B50F4-FAEA-4563-A363-0C632B5A5DAD}">
      <dgm:prSet/>
      <dgm:spPr/>
      <dgm:t>
        <a:bodyPr/>
        <a:lstStyle/>
        <a:p>
          <a:endParaRPr lang="en-US"/>
        </a:p>
      </dgm:t>
    </dgm:pt>
    <dgm:pt modelId="{CF5C3DFF-ECAB-44EA-9D3F-A877A2E0E3F2}">
      <dgm:prSet/>
      <dgm:spPr/>
      <dgm:t>
        <a:bodyPr/>
        <a:lstStyle/>
        <a:p>
          <a:r>
            <a:rPr lang="en-US"/>
            <a:t>8. KHC Staff will forward setup packet and photos to inspector for approval</a:t>
          </a:r>
        </a:p>
      </dgm:t>
    </dgm:pt>
    <dgm:pt modelId="{850AD0BD-AF5E-460D-B950-619CD8D7420D}" type="parTrans" cxnId="{F7410084-8737-47AA-8F58-277F4C1A6B56}">
      <dgm:prSet/>
      <dgm:spPr/>
      <dgm:t>
        <a:bodyPr/>
        <a:lstStyle/>
        <a:p>
          <a:endParaRPr lang="en-US"/>
        </a:p>
      </dgm:t>
    </dgm:pt>
    <dgm:pt modelId="{763C7F59-6D3E-4FC2-8FFE-D2E80D40CAD1}" type="sibTrans" cxnId="{F7410084-8737-47AA-8F58-277F4C1A6B56}">
      <dgm:prSet/>
      <dgm:spPr/>
      <dgm:t>
        <a:bodyPr/>
        <a:lstStyle/>
        <a:p>
          <a:endParaRPr lang="en-US"/>
        </a:p>
      </dgm:t>
    </dgm:pt>
    <dgm:pt modelId="{64390C6D-2FBD-4087-A951-7CCF3DCC5B42}">
      <dgm:prSet/>
      <dgm:spPr/>
      <dgm:t>
        <a:bodyPr/>
        <a:lstStyle/>
        <a:p>
          <a:r>
            <a:rPr lang="en-US"/>
            <a:t>9. Allow 2 weeks for inspector review</a:t>
          </a:r>
        </a:p>
      </dgm:t>
    </dgm:pt>
    <dgm:pt modelId="{18B6E57D-1F54-484E-AAE1-42F7FC248A73}" type="parTrans" cxnId="{CA9DA1A6-D027-4FA1-B4FA-B9C5A01DF0EA}">
      <dgm:prSet/>
      <dgm:spPr/>
      <dgm:t>
        <a:bodyPr/>
        <a:lstStyle/>
        <a:p>
          <a:endParaRPr lang="en-US"/>
        </a:p>
      </dgm:t>
    </dgm:pt>
    <dgm:pt modelId="{4677C51F-DD1E-4DF0-BD3D-2DCA9618D23C}" type="sibTrans" cxnId="{CA9DA1A6-D027-4FA1-B4FA-B9C5A01DF0EA}">
      <dgm:prSet/>
      <dgm:spPr/>
      <dgm:t>
        <a:bodyPr/>
        <a:lstStyle/>
        <a:p>
          <a:endParaRPr lang="en-US"/>
        </a:p>
      </dgm:t>
    </dgm:pt>
    <dgm:pt modelId="{DBB00E6E-4FA0-4215-A685-3792233A0EA6}">
      <dgm:prSet/>
      <dgm:spPr/>
      <dgm:t>
        <a:bodyPr/>
        <a:lstStyle/>
        <a:p>
          <a:r>
            <a:rPr lang="en-US"/>
            <a:t>10. Once approved by inspector, KHC will finalize the  setup </a:t>
          </a:r>
        </a:p>
      </dgm:t>
    </dgm:pt>
    <dgm:pt modelId="{DC655DB0-EE0D-4084-97A2-CE196A6D333F}" type="parTrans" cxnId="{A6487FAB-DA00-430F-A6DE-AB87EFF9EF85}">
      <dgm:prSet/>
      <dgm:spPr/>
      <dgm:t>
        <a:bodyPr/>
        <a:lstStyle/>
        <a:p>
          <a:endParaRPr lang="en-US"/>
        </a:p>
      </dgm:t>
    </dgm:pt>
    <dgm:pt modelId="{47A4B22D-37DA-4ACA-BF57-4EE7F6C8F2E6}" type="sibTrans" cxnId="{A6487FAB-DA00-430F-A6DE-AB87EFF9EF85}">
      <dgm:prSet/>
      <dgm:spPr/>
      <dgm:t>
        <a:bodyPr/>
        <a:lstStyle/>
        <a:p>
          <a:endParaRPr lang="en-US"/>
        </a:p>
      </dgm:t>
    </dgm:pt>
    <dgm:pt modelId="{60A73C2E-86B7-4D76-85BB-86DC0812916E}">
      <dgm:prSet/>
      <dgm:spPr/>
      <dgm:t>
        <a:bodyPr/>
        <a:lstStyle/>
        <a:p>
          <a:r>
            <a:rPr lang="en-US"/>
            <a:t>11. KHC sends activity approval/release of funds </a:t>
          </a:r>
        </a:p>
      </dgm:t>
    </dgm:pt>
    <dgm:pt modelId="{694EADC9-A32B-4E8F-A794-94173762DE18}" type="parTrans" cxnId="{88626BF2-C91C-4FD9-A71F-5C9DD8672775}">
      <dgm:prSet/>
      <dgm:spPr/>
      <dgm:t>
        <a:bodyPr/>
        <a:lstStyle/>
        <a:p>
          <a:endParaRPr lang="en-US"/>
        </a:p>
      </dgm:t>
    </dgm:pt>
    <dgm:pt modelId="{23292273-9F03-41DB-9D5F-1020096F61B5}" type="sibTrans" cxnId="{88626BF2-C91C-4FD9-A71F-5C9DD8672775}">
      <dgm:prSet/>
      <dgm:spPr/>
      <dgm:t>
        <a:bodyPr/>
        <a:lstStyle/>
        <a:p>
          <a:endParaRPr lang="en-US"/>
        </a:p>
      </dgm:t>
    </dgm:pt>
    <dgm:pt modelId="{D0D6A285-6770-438A-8672-AAAAF892C304}">
      <dgm:prSet/>
      <dgm:spPr/>
      <dgm:t>
        <a:bodyPr/>
        <a:lstStyle/>
        <a:p>
          <a:r>
            <a:rPr lang="en-US"/>
            <a:t>12. Construction  and inspections begin</a:t>
          </a:r>
        </a:p>
      </dgm:t>
    </dgm:pt>
    <dgm:pt modelId="{6AE23D13-8170-426D-8919-FEB3F8D93B61}" type="parTrans" cxnId="{DBA1FD54-445E-471A-AB83-545A8563683B}">
      <dgm:prSet/>
      <dgm:spPr/>
      <dgm:t>
        <a:bodyPr/>
        <a:lstStyle/>
        <a:p>
          <a:endParaRPr lang="en-US"/>
        </a:p>
      </dgm:t>
    </dgm:pt>
    <dgm:pt modelId="{1F462F98-5BA9-4F4D-BD58-F4D1A346A509}" type="sibTrans" cxnId="{DBA1FD54-445E-471A-AB83-545A8563683B}">
      <dgm:prSet/>
      <dgm:spPr/>
      <dgm:t>
        <a:bodyPr/>
        <a:lstStyle/>
        <a:p>
          <a:endParaRPr lang="en-US"/>
        </a:p>
      </dgm:t>
    </dgm:pt>
    <dgm:pt modelId="{07CA693A-226F-44C4-B6F4-CFC32CF87CEA}" type="pres">
      <dgm:prSet presAssocID="{9C6C23AC-F683-488C-9D0E-60415E39EFAB}" presName="Name0" presStyleCnt="0">
        <dgm:presLayoutVars>
          <dgm:dir/>
          <dgm:resizeHandles val="exact"/>
        </dgm:presLayoutVars>
      </dgm:prSet>
      <dgm:spPr/>
    </dgm:pt>
    <dgm:pt modelId="{7BF35CC8-3955-4C36-8D72-EEB1917F97E5}" type="pres">
      <dgm:prSet presAssocID="{A3B53E01-226D-4CAC-9D06-644E709ED459}" presName="node" presStyleLbl="node1" presStyleIdx="0" presStyleCnt="6">
        <dgm:presLayoutVars>
          <dgm:bulletEnabled val="1"/>
        </dgm:presLayoutVars>
      </dgm:prSet>
      <dgm:spPr/>
    </dgm:pt>
    <dgm:pt modelId="{18797000-B3F9-4E1F-91D8-04D1C3B16D35}" type="pres">
      <dgm:prSet presAssocID="{060B69BF-6562-487D-8403-D8B2C435E424}" presName="sibTrans" presStyleLbl="sibTrans1D1" presStyleIdx="0" presStyleCnt="5"/>
      <dgm:spPr/>
    </dgm:pt>
    <dgm:pt modelId="{DF85E954-3D2F-47D1-AEB8-6208163450F9}" type="pres">
      <dgm:prSet presAssocID="{060B69BF-6562-487D-8403-D8B2C435E424}" presName="connectorText" presStyleLbl="sibTrans1D1" presStyleIdx="0" presStyleCnt="5"/>
      <dgm:spPr/>
    </dgm:pt>
    <dgm:pt modelId="{63AA9FB1-1D7B-4C74-91A0-D2D00D3B3351}" type="pres">
      <dgm:prSet presAssocID="{CF5C3DFF-ECAB-44EA-9D3F-A877A2E0E3F2}" presName="node" presStyleLbl="node1" presStyleIdx="1" presStyleCnt="6">
        <dgm:presLayoutVars>
          <dgm:bulletEnabled val="1"/>
        </dgm:presLayoutVars>
      </dgm:prSet>
      <dgm:spPr/>
    </dgm:pt>
    <dgm:pt modelId="{C43CFF4B-270F-422E-A3B5-A2D8D8F9F97F}" type="pres">
      <dgm:prSet presAssocID="{763C7F59-6D3E-4FC2-8FFE-D2E80D40CAD1}" presName="sibTrans" presStyleLbl="sibTrans1D1" presStyleIdx="1" presStyleCnt="5"/>
      <dgm:spPr/>
    </dgm:pt>
    <dgm:pt modelId="{1F95A677-6978-48A7-A94D-24083180FE7D}" type="pres">
      <dgm:prSet presAssocID="{763C7F59-6D3E-4FC2-8FFE-D2E80D40CAD1}" presName="connectorText" presStyleLbl="sibTrans1D1" presStyleIdx="1" presStyleCnt="5"/>
      <dgm:spPr/>
    </dgm:pt>
    <dgm:pt modelId="{D66A97CE-CF06-45B3-82F6-8BD8819BE5D2}" type="pres">
      <dgm:prSet presAssocID="{64390C6D-2FBD-4087-A951-7CCF3DCC5B42}" presName="node" presStyleLbl="node1" presStyleIdx="2" presStyleCnt="6">
        <dgm:presLayoutVars>
          <dgm:bulletEnabled val="1"/>
        </dgm:presLayoutVars>
      </dgm:prSet>
      <dgm:spPr/>
    </dgm:pt>
    <dgm:pt modelId="{C3891E04-9802-4DD1-BA6D-15A12D9F2EDD}" type="pres">
      <dgm:prSet presAssocID="{4677C51F-DD1E-4DF0-BD3D-2DCA9618D23C}" presName="sibTrans" presStyleLbl="sibTrans1D1" presStyleIdx="2" presStyleCnt="5"/>
      <dgm:spPr/>
    </dgm:pt>
    <dgm:pt modelId="{4C12A9B8-ED57-424D-B25A-414110A72E24}" type="pres">
      <dgm:prSet presAssocID="{4677C51F-DD1E-4DF0-BD3D-2DCA9618D23C}" presName="connectorText" presStyleLbl="sibTrans1D1" presStyleIdx="2" presStyleCnt="5"/>
      <dgm:spPr/>
    </dgm:pt>
    <dgm:pt modelId="{19216AD8-E560-49C4-9080-CA6C2017161C}" type="pres">
      <dgm:prSet presAssocID="{DBB00E6E-4FA0-4215-A685-3792233A0EA6}" presName="node" presStyleLbl="node1" presStyleIdx="3" presStyleCnt="6">
        <dgm:presLayoutVars>
          <dgm:bulletEnabled val="1"/>
        </dgm:presLayoutVars>
      </dgm:prSet>
      <dgm:spPr/>
    </dgm:pt>
    <dgm:pt modelId="{8F5FECFE-A299-41BB-8199-5E66371B5910}" type="pres">
      <dgm:prSet presAssocID="{47A4B22D-37DA-4ACA-BF57-4EE7F6C8F2E6}" presName="sibTrans" presStyleLbl="sibTrans1D1" presStyleIdx="3" presStyleCnt="5"/>
      <dgm:spPr/>
    </dgm:pt>
    <dgm:pt modelId="{5F80915A-2A29-41E1-9CE2-38AF16CC46CB}" type="pres">
      <dgm:prSet presAssocID="{47A4B22D-37DA-4ACA-BF57-4EE7F6C8F2E6}" presName="connectorText" presStyleLbl="sibTrans1D1" presStyleIdx="3" presStyleCnt="5"/>
      <dgm:spPr/>
    </dgm:pt>
    <dgm:pt modelId="{EDA51FFC-4872-421B-8D51-8DF830FEF562}" type="pres">
      <dgm:prSet presAssocID="{60A73C2E-86B7-4D76-85BB-86DC0812916E}" presName="node" presStyleLbl="node1" presStyleIdx="4" presStyleCnt="6">
        <dgm:presLayoutVars>
          <dgm:bulletEnabled val="1"/>
        </dgm:presLayoutVars>
      </dgm:prSet>
      <dgm:spPr/>
    </dgm:pt>
    <dgm:pt modelId="{92141A3E-9A2B-450D-95B1-AB734157138B}" type="pres">
      <dgm:prSet presAssocID="{23292273-9F03-41DB-9D5F-1020096F61B5}" presName="sibTrans" presStyleLbl="sibTrans1D1" presStyleIdx="4" presStyleCnt="5"/>
      <dgm:spPr/>
    </dgm:pt>
    <dgm:pt modelId="{9A433DF8-7D41-49BF-A18C-62CD57120AC9}" type="pres">
      <dgm:prSet presAssocID="{23292273-9F03-41DB-9D5F-1020096F61B5}" presName="connectorText" presStyleLbl="sibTrans1D1" presStyleIdx="4" presStyleCnt="5"/>
      <dgm:spPr/>
    </dgm:pt>
    <dgm:pt modelId="{D2EB2E11-10A6-4895-8E63-871B8DC57021}" type="pres">
      <dgm:prSet presAssocID="{D0D6A285-6770-438A-8672-AAAAF892C304}" presName="node" presStyleLbl="node1" presStyleIdx="5" presStyleCnt="6">
        <dgm:presLayoutVars>
          <dgm:bulletEnabled val="1"/>
        </dgm:presLayoutVars>
      </dgm:prSet>
      <dgm:spPr/>
    </dgm:pt>
  </dgm:ptLst>
  <dgm:cxnLst>
    <dgm:cxn modelId="{7CA7FD0E-C78A-4BFD-A125-6A82FD26A635}" type="presOf" srcId="{60A73C2E-86B7-4D76-85BB-86DC0812916E}" destId="{EDA51FFC-4872-421B-8D51-8DF830FEF562}" srcOrd="0" destOrd="0" presId="urn:microsoft.com/office/officeart/2016/7/layout/RepeatingBendingProcessNew"/>
    <dgm:cxn modelId="{43F1EB22-78C6-43BC-B22F-F1488EAE3FA5}" type="presOf" srcId="{A3B53E01-226D-4CAC-9D06-644E709ED459}" destId="{7BF35CC8-3955-4C36-8D72-EEB1917F97E5}" srcOrd="0" destOrd="0" presId="urn:microsoft.com/office/officeart/2016/7/layout/RepeatingBendingProcessNew"/>
    <dgm:cxn modelId="{5BC12428-E8F3-4448-930D-1CAA31689E44}" type="presOf" srcId="{23292273-9F03-41DB-9D5F-1020096F61B5}" destId="{9A433DF8-7D41-49BF-A18C-62CD57120AC9}" srcOrd="1" destOrd="0" presId="urn:microsoft.com/office/officeart/2016/7/layout/RepeatingBendingProcessNew"/>
    <dgm:cxn modelId="{C48BA82E-A699-434B-A70A-FE747D022044}" type="presOf" srcId="{763C7F59-6D3E-4FC2-8FFE-D2E80D40CAD1}" destId="{C43CFF4B-270F-422E-A3B5-A2D8D8F9F97F}" srcOrd="0" destOrd="0" presId="urn:microsoft.com/office/officeart/2016/7/layout/RepeatingBendingProcessNew"/>
    <dgm:cxn modelId="{6E70693A-21C3-4F21-8F81-8BEB5D04E38D}" type="presOf" srcId="{CF5C3DFF-ECAB-44EA-9D3F-A877A2E0E3F2}" destId="{63AA9FB1-1D7B-4C74-91A0-D2D00D3B3351}" srcOrd="0" destOrd="0" presId="urn:microsoft.com/office/officeart/2016/7/layout/RepeatingBendingProcessNew"/>
    <dgm:cxn modelId="{C5A2935B-FFF3-4BF1-8796-577E2B71D2BE}" type="presOf" srcId="{060B69BF-6562-487D-8403-D8B2C435E424}" destId="{DF85E954-3D2F-47D1-AEB8-6208163450F9}" srcOrd="1" destOrd="0" presId="urn:microsoft.com/office/officeart/2016/7/layout/RepeatingBendingProcessNew"/>
    <dgm:cxn modelId="{826CBD64-A075-4813-B2D2-79FBD3F5FA75}" type="presOf" srcId="{4677C51F-DD1E-4DF0-BD3D-2DCA9618D23C}" destId="{4C12A9B8-ED57-424D-B25A-414110A72E24}" srcOrd="1" destOrd="0" presId="urn:microsoft.com/office/officeart/2016/7/layout/RepeatingBendingProcessNew"/>
    <dgm:cxn modelId="{26731571-80E6-4CCC-B933-1FFEA861580A}" type="presOf" srcId="{763C7F59-6D3E-4FC2-8FFE-D2E80D40CAD1}" destId="{1F95A677-6978-48A7-A94D-24083180FE7D}" srcOrd="1" destOrd="0" presId="urn:microsoft.com/office/officeart/2016/7/layout/RepeatingBendingProcessNew"/>
    <dgm:cxn modelId="{DBA1FD54-445E-471A-AB83-545A8563683B}" srcId="{9C6C23AC-F683-488C-9D0E-60415E39EFAB}" destId="{D0D6A285-6770-438A-8672-AAAAF892C304}" srcOrd="5" destOrd="0" parTransId="{6AE23D13-8170-426D-8919-FEB3F8D93B61}" sibTransId="{1F462F98-5BA9-4F4D-BD58-F4D1A346A509}"/>
    <dgm:cxn modelId="{7C82A957-2CD0-41A4-9B55-58B71050BC4E}" type="presOf" srcId="{64390C6D-2FBD-4087-A951-7CCF3DCC5B42}" destId="{D66A97CE-CF06-45B3-82F6-8BD8819BE5D2}" srcOrd="0" destOrd="0" presId="urn:microsoft.com/office/officeart/2016/7/layout/RepeatingBendingProcessNew"/>
    <dgm:cxn modelId="{F7410084-8737-47AA-8F58-277F4C1A6B56}" srcId="{9C6C23AC-F683-488C-9D0E-60415E39EFAB}" destId="{CF5C3DFF-ECAB-44EA-9D3F-A877A2E0E3F2}" srcOrd="1" destOrd="0" parTransId="{850AD0BD-AF5E-460D-B950-619CD8D7420D}" sibTransId="{763C7F59-6D3E-4FC2-8FFE-D2E80D40CAD1}"/>
    <dgm:cxn modelId="{B5416690-9837-444F-B735-51983EAF0ABA}" type="presOf" srcId="{47A4B22D-37DA-4ACA-BF57-4EE7F6C8F2E6}" destId="{8F5FECFE-A299-41BB-8199-5E66371B5910}" srcOrd="0" destOrd="0" presId="urn:microsoft.com/office/officeart/2016/7/layout/RepeatingBendingProcessNew"/>
    <dgm:cxn modelId="{B404C2A1-4C9E-4CB1-9DA3-47F70EF792CE}" type="presOf" srcId="{DBB00E6E-4FA0-4215-A685-3792233A0EA6}" destId="{19216AD8-E560-49C4-9080-CA6C2017161C}" srcOrd="0" destOrd="0" presId="urn:microsoft.com/office/officeart/2016/7/layout/RepeatingBendingProcessNew"/>
    <dgm:cxn modelId="{CA9DA1A6-D027-4FA1-B4FA-B9C5A01DF0EA}" srcId="{9C6C23AC-F683-488C-9D0E-60415E39EFAB}" destId="{64390C6D-2FBD-4087-A951-7CCF3DCC5B42}" srcOrd="2" destOrd="0" parTransId="{18B6E57D-1F54-484E-AAE1-42F7FC248A73}" sibTransId="{4677C51F-DD1E-4DF0-BD3D-2DCA9618D23C}"/>
    <dgm:cxn modelId="{154938AB-90C7-42EF-A8D7-B7B81B1AB510}" type="presOf" srcId="{4677C51F-DD1E-4DF0-BD3D-2DCA9618D23C}" destId="{C3891E04-9802-4DD1-BA6D-15A12D9F2EDD}" srcOrd="0" destOrd="0" presId="urn:microsoft.com/office/officeart/2016/7/layout/RepeatingBendingProcessNew"/>
    <dgm:cxn modelId="{A6487FAB-DA00-430F-A6DE-AB87EFF9EF85}" srcId="{9C6C23AC-F683-488C-9D0E-60415E39EFAB}" destId="{DBB00E6E-4FA0-4215-A685-3792233A0EA6}" srcOrd="3" destOrd="0" parTransId="{DC655DB0-EE0D-4084-97A2-CE196A6D333F}" sibTransId="{47A4B22D-37DA-4ACA-BF57-4EE7F6C8F2E6}"/>
    <dgm:cxn modelId="{AFC3DDC0-E082-483A-86F6-8EC82F6E575E}" type="presOf" srcId="{9C6C23AC-F683-488C-9D0E-60415E39EFAB}" destId="{07CA693A-226F-44C4-B6F4-CFC32CF87CEA}" srcOrd="0" destOrd="0" presId="urn:microsoft.com/office/officeart/2016/7/layout/RepeatingBendingProcessNew"/>
    <dgm:cxn modelId="{36C5E6D5-0ECE-486E-AA60-876F423DEAA0}" type="presOf" srcId="{060B69BF-6562-487D-8403-D8B2C435E424}" destId="{18797000-B3F9-4E1F-91D8-04D1C3B16D35}" srcOrd="0" destOrd="0" presId="urn:microsoft.com/office/officeart/2016/7/layout/RepeatingBendingProcessNew"/>
    <dgm:cxn modelId="{2EF8CFE0-DF1F-4FD4-8779-963CBA34D78E}" type="presOf" srcId="{47A4B22D-37DA-4ACA-BF57-4EE7F6C8F2E6}" destId="{5F80915A-2A29-41E1-9CE2-38AF16CC46CB}" srcOrd="1" destOrd="0" presId="urn:microsoft.com/office/officeart/2016/7/layout/RepeatingBendingProcessNew"/>
    <dgm:cxn modelId="{C95987EC-EE52-4B6A-9BFF-15F448004655}" type="presOf" srcId="{D0D6A285-6770-438A-8672-AAAAF892C304}" destId="{D2EB2E11-10A6-4895-8E63-871B8DC57021}" srcOrd="0" destOrd="0" presId="urn:microsoft.com/office/officeart/2016/7/layout/RepeatingBendingProcessNew"/>
    <dgm:cxn modelId="{88626BF2-C91C-4FD9-A71F-5C9DD8672775}" srcId="{9C6C23AC-F683-488C-9D0E-60415E39EFAB}" destId="{60A73C2E-86B7-4D76-85BB-86DC0812916E}" srcOrd="4" destOrd="0" parTransId="{694EADC9-A32B-4E8F-A794-94173762DE18}" sibTransId="{23292273-9F03-41DB-9D5F-1020096F61B5}"/>
    <dgm:cxn modelId="{172B50F4-FAEA-4563-A363-0C632B5A5DAD}" srcId="{9C6C23AC-F683-488C-9D0E-60415E39EFAB}" destId="{A3B53E01-226D-4CAC-9D06-644E709ED459}" srcOrd="0" destOrd="0" parTransId="{D420C012-321A-488A-A92E-FD6BEF752165}" sibTransId="{060B69BF-6562-487D-8403-D8B2C435E424}"/>
    <dgm:cxn modelId="{07070CFA-6A56-4D8C-8BAD-C8132F2F0121}" type="presOf" srcId="{23292273-9F03-41DB-9D5F-1020096F61B5}" destId="{92141A3E-9A2B-450D-95B1-AB734157138B}" srcOrd="0" destOrd="0" presId="urn:microsoft.com/office/officeart/2016/7/layout/RepeatingBendingProcessNew"/>
    <dgm:cxn modelId="{0A883688-BC01-4CE9-BD59-7CC13982ECBC}" type="presParOf" srcId="{07CA693A-226F-44C4-B6F4-CFC32CF87CEA}" destId="{7BF35CC8-3955-4C36-8D72-EEB1917F97E5}" srcOrd="0" destOrd="0" presId="urn:microsoft.com/office/officeart/2016/7/layout/RepeatingBendingProcessNew"/>
    <dgm:cxn modelId="{13D047C8-2BA5-45DD-83C7-3C04CDFEF2A7}" type="presParOf" srcId="{07CA693A-226F-44C4-B6F4-CFC32CF87CEA}" destId="{18797000-B3F9-4E1F-91D8-04D1C3B16D35}" srcOrd="1" destOrd="0" presId="urn:microsoft.com/office/officeart/2016/7/layout/RepeatingBendingProcessNew"/>
    <dgm:cxn modelId="{8727FBC4-D626-4B8B-992D-31E3D2116958}" type="presParOf" srcId="{18797000-B3F9-4E1F-91D8-04D1C3B16D35}" destId="{DF85E954-3D2F-47D1-AEB8-6208163450F9}" srcOrd="0" destOrd="0" presId="urn:microsoft.com/office/officeart/2016/7/layout/RepeatingBendingProcessNew"/>
    <dgm:cxn modelId="{A3A4FC3C-E3F4-4354-91CE-84F62A073718}" type="presParOf" srcId="{07CA693A-226F-44C4-B6F4-CFC32CF87CEA}" destId="{63AA9FB1-1D7B-4C74-91A0-D2D00D3B3351}" srcOrd="2" destOrd="0" presId="urn:microsoft.com/office/officeart/2016/7/layout/RepeatingBendingProcessNew"/>
    <dgm:cxn modelId="{69BF81BC-6557-40B1-A344-43C30EC1A8AF}" type="presParOf" srcId="{07CA693A-226F-44C4-B6F4-CFC32CF87CEA}" destId="{C43CFF4B-270F-422E-A3B5-A2D8D8F9F97F}" srcOrd="3" destOrd="0" presId="urn:microsoft.com/office/officeart/2016/7/layout/RepeatingBendingProcessNew"/>
    <dgm:cxn modelId="{68C9E31A-C110-42FB-AF23-C78FA98712CF}" type="presParOf" srcId="{C43CFF4B-270F-422E-A3B5-A2D8D8F9F97F}" destId="{1F95A677-6978-48A7-A94D-24083180FE7D}" srcOrd="0" destOrd="0" presId="urn:microsoft.com/office/officeart/2016/7/layout/RepeatingBendingProcessNew"/>
    <dgm:cxn modelId="{EBBE3680-CA54-41E3-B430-43620898580E}" type="presParOf" srcId="{07CA693A-226F-44C4-B6F4-CFC32CF87CEA}" destId="{D66A97CE-CF06-45B3-82F6-8BD8819BE5D2}" srcOrd="4" destOrd="0" presId="urn:microsoft.com/office/officeart/2016/7/layout/RepeatingBendingProcessNew"/>
    <dgm:cxn modelId="{C4F3BF14-AF19-4BE0-8C04-0FD60A21922D}" type="presParOf" srcId="{07CA693A-226F-44C4-B6F4-CFC32CF87CEA}" destId="{C3891E04-9802-4DD1-BA6D-15A12D9F2EDD}" srcOrd="5" destOrd="0" presId="urn:microsoft.com/office/officeart/2016/7/layout/RepeatingBendingProcessNew"/>
    <dgm:cxn modelId="{7EE1A555-EC15-47FF-97CB-EE478416AF57}" type="presParOf" srcId="{C3891E04-9802-4DD1-BA6D-15A12D9F2EDD}" destId="{4C12A9B8-ED57-424D-B25A-414110A72E24}" srcOrd="0" destOrd="0" presId="urn:microsoft.com/office/officeart/2016/7/layout/RepeatingBendingProcessNew"/>
    <dgm:cxn modelId="{221EC0ED-B738-4E6E-A5CE-220827CB4CE4}" type="presParOf" srcId="{07CA693A-226F-44C4-B6F4-CFC32CF87CEA}" destId="{19216AD8-E560-49C4-9080-CA6C2017161C}" srcOrd="6" destOrd="0" presId="urn:microsoft.com/office/officeart/2016/7/layout/RepeatingBendingProcessNew"/>
    <dgm:cxn modelId="{C3AEB59B-2409-449D-841F-2BECD843340E}" type="presParOf" srcId="{07CA693A-226F-44C4-B6F4-CFC32CF87CEA}" destId="{8F5FECFE-A299-41BB-8199-5E66371B5910}" srcOrd="7" destOrd="0" presId="urn:microsoft.com/office/officeart/2016/7/layout/RepeatingBendingProcessNew"/>
    <dgm:cxn modelId="{39493F26-39CA-439A-97DE-58D8E59B3425}" type="presParOf" srcId="{8F5FECFE-A299-41BB-8199-5E66371B5910}" destId="{5F80915A-2A29-41E1-9CE2-38AF16CC46CB}" srcOrd="0" destOrd="0" presId="urn:microsoft.com/office/officeart/2016/7/layout/RepeatingBendingProcessNew"/>
    <dgm:cxn modelId="{4720BD75-E125-4BE8-A3B5-D894AAE189CF}" type="presParOf" srcId="{07CA693A-226F-44C4-B6F4-CFC32CF87CEA}" destId="{EDA51FFC-4872-421B-8D51-8DF830FEF562}" srcOrd="8" destOrd="0" presId="urn:microsoft.com/office/officeart/2016/7/layout/RepeatingBendingProcessNew"/>
    <dgm:cxn modelId="{DB0EA002-FF58-4B28-911B-938EEEFA4DC6}" type="presParOf" srcId="{07CA693A-226F-44C4-B6F4-CFC32CF87CEA}" destId="{92141A3E-9A2B-450D-95B1-AB734157138B}" srcOrd="9" destOrd="0" presId="urn:microsoft.com/office/officeart/2016/7/layout/RepeatingBendingProcessNew"/>
    <dgm:cxn modelId="{615C1CF2-2425-45B7-9B50-A85F8D3BF45C}" type="presParOf" srcId="{92141A3E-9A2B-450D-95B1-AB734157138B}" destId="{9A433DF8-7D41-49BF-A18C-62CD57120AC9}" srcOrd="0" destOrd="0" presId="urn:microsoft.com/office/officeart/2016/7/layout/RepeatingBendingProcessNew"/>
    <dgm:cxn modelId="{414E094B-4441-45CD-9FC3-442CCB30BCC4}" type="presParOf" srcId="{07CA693A-226F-44C4-B6F4-CFC32CF87CEA}" destId="{D2EB2E11-10A6-4895-8E63-871B8DC5702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F5DD0-3D3E-4DF5-91DF-181DB124ACD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6658C2-49DD-4F34-AEFA-CEA8356EBABC}">
      <dgm:prSet/>
      <dgm:spPr/>
      <dgm:t>
        <a:bodyPr/>
        <a:lstStyle/>
        <a:p>
          <a:r>
            <a:rPr lang="en-US"/>
            <a:t>Currently the maximum AHTF investment per home is $25,000 and the maximum per unit for administrative fees is $1,875. </a:t>
          </a:r>
        </a:p>
      </dgm:t>
    </dgm:pt>
    <dgm:pt modelId="{B1552940-C951-4B1E-8365-287989A86EA2}" type="parTrans" cxnId="{D8027585-BB77-4999-A0CA-059EA7B3B82F}">
      <dgm:prSet/>
      <dgm:spPr/>
      <dgm:t>
        <a:bodyPr/>
        <a:lstStyle/>
        <a:p>
          <a:endParaRPr lang="en-US"/>
        </a:p>
      </dgm:t>
    </dgm:pt>
    <dgm:pt modelId="{9E68C2CA-E0A8-44AA-8E18-C1CEE79F5710}" type="sibTrans" cxnId="{D8027585-BB77-4999-A0CA-059EA7B3B82F}">
      <dgm:prSet/>
      <dgm:spPr/>
      <dgm:t>
        <a:bodyPr/>
        <a:lstStyle/>
        <a:p>
          <a:endParaRPr lang="en-US"/>
        </a:p>
      </dgm:t>
    </dgm:pt>
    <dgm:pt modelId="{1D5811A9-D3ED-41F4-8888-61FB66DF9DA9}">
      <dgm:prSet/>
      <dgm:spPr/>
      <dgm:t>
        <a:bodyPr/>
        <a:lstStyle/>
        <a:p>
          <a:r>
            <a:rPr lang="en-US"/>
            <a:t>Homes MUST meet MHS upon project completion. Final  reimbursement will not be made until a KHC inspector  has performed a satisfactory on-site inspection.</a:t>
          </a:r>
        </a:p>
      </dgm:t>
    </dgm:pt>
    <dgm:pt modelId="{19A063A1-68F4-4647-A6BD-49C73BF98B1F}" type="parTrans" cxnId="{06E68132-7767-46B5-B311-C24FDE5B1A8D}">
      <dgm:prSet/>
      <dgm:spPr/>
      <dgm:t>
        <a:bodyPr/>
        <a:lstStyle/>
        <a:p>
          <a:endParaRPr lang="en-US"/>
        </a:p>
      </dgm:t>
    </dgm:pt>
    <dgm:pt modelId="{3EA3B319-615A-459F-8E2C-E93599635491}" type="sibTrans" cxnId="{06E68132-7767-46B5-B311-C24FDE5B1A8D}">
      <dgm:prSet/>
      <dgm:spPr/>
      <dgm:t>
        <a:bodyPr/>
        <a:lstStyle/>
        <a:p>
          <a:endParaRPr lang="en-US"/>
        </a:p>
      </dgm:t>
    </dgm:pt>
    <dgm:pt modelId="{DB89C770-A5EE-4881-B30E-21B711E0FE0A}">
      <dgm:prSet/>
      <dgm:spPr/>
      <dgm:t>
        <a:bodyPr/>
        <a:lstStyle/>
        <a:p>
          <a:r>
            <a:rPr lang="en-US"/>
            <a:t>Failure to bring a home up to the Minimum Habitability Standards will result in repayment to KHC. </a:t>
          </a:r>
        </a:p>
      </dgm:t>
    </dgm:pt>
    <dgm:pt modelId="{F52BB548-D32B-4EC0-9337-997307200C43}" type="parTrans" cxnId="{D5F4535D-EE10-4816-896B-72859E3FBD14}">
      <dgm:prSet/>
      <dgm:spPr/>
      <dgm:t>
        <a:bodyPr/>
        <a:lstStyle/>
        <a:p>
          <a:endParaRPr lang="en-US"/>
        </a:p>
      </dgm:t>
    </dgm:pt>
    <dgm:pt modelId="{ABEA78F0-8447-48D8-8B6D-5EDDD14BFED4}" type="sibTrans" cxnId="{D5F4535D-EE10-4816-896B-72859E3FBD14}">
      <dgm:prSet/>
      <dgm:spPr/>
      <dgm:t>
        <a:bodyPr/>
        <a:lstStyle/>
        <a:p>
          <a:endParaRPr lang="en-US"/>
        </a:p>
      </dgm:t>
    </dgm:pt>
    <dgm:pt modelId="{EBB8F579-6B51-4483-A5C8-E71D3729D7B7}" type="pres">
      <dgm:prSet presAssocID="{8E5F5DD0-3D3E-4DF5-91DF-181DB124ACD4}" presName="root" presStyleCnt="0">
        <dgm:presLayoutVars>
          <dgm:dir/>
          <dgm:resizeHandles val="exact"/>
        </dgm:presLayoutVars>
      </dgm:prSet>
      <dgm:spPr/>
    </dgm:pt>
    <dgm:pt modelId="{216F7905-4B9E-4B97-9C1D-8AC739C34639}" type="pres">
      <dgm:prSet presAssocID="{A66658C2-49DD-4F34-AEFA-CEA8356EBABC}" presName="compNode" presStyleCnt="0"/>
      <dgm:spPr/>
    </dgm:pt>
    <dgm:pt modelId="{C6148E28-D165-4EC2-98A7-F720F01A7ABF}" type="pres">
      <dgm:prSet presAssocID="{A66658C2-49DD-4F34-AEFA-CEA8356EBA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D385F18-EE57-4E2C-86D8-DB174495D694}" type="pres">
      <dgm:prSet presAssocID="{A66658C2-49DD-4F34-AEFA-CEA8356EBABC}" presName="spaceRect" presStyleCnt="0"/>
      <dgm:spPr/>
    </dgm:pt>
    <dgm:pt modelId="{3CB1C63E-40E6-4DD0-BDB5-AFBF46DDE708}" type="pres">
      <dgm:prSet presAssocID="{A66658C2-49DD-4F34-AEFA-CEA8356EBABC}" presName="textRect" presStyleLbl="revTx" presStyleIdx="0" presStyleCnt="3">
        <dgm:presLayoutVars>
          <dgm:chMax val="1"/>
          <dgm:chPref val="1"/>
        </dgm:presLayoutVars>
      </dgm:prSet>
      <dgm:spPr/>
    </dgm:pt>
    <dgm:pt modelId="{A6AA7168-798B-4AED-9CF9-8BFDD97077A0}" type="pres">
      <dgm:prSet presAssocID="{9E68C2CA-E0A8-44AA-8E18-C1CEE79F5710}" presName="sibTrans" presStyleCnt="0"/>
      <dgm:spPr/>
    </dgm:pt>
    <dgm:pt modelId="{20A6F4B8-B68E-410D-9684-EA607739AE71}" type="pres">
      <dgm:prSet presAssocID="{1D5811A9-D3ED-41F4-8888-61FB66DF9DA9}" presName="compNode" presStyleCnt="0"/>
      <dgm:spPr/>
    </dgm:pt>
    <dgm:pt modelId="{F341DA7E-16C9-4B98-95D0-ED2722CDE6E9}" type="pres">
      <dgm:prSet presAssocID="{1D5811A9-D3ED-41F4-8888-61FB66DF9D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B1B70BDD-3DDC-4B38-9FC7-BC0990843B31}" type="pres">
      <dgm:prSet presAssocID="{1D5811A9-D3ED-41F4-8888-61FB66DF9DA9}" presName="spaceRect" presStyleCnt="0"/>
      <dgm:spPr/>
    </dgm:pt>
    <dgm:pt modelId="{EF7F4342-D5CB-4383-92D1-C5208984CFE6}" type="pres">
      <dgm:prSet presAssocID="{1D5811A9-D3ED-41F4-8888-61FB66DF9DA9}" presName="textRect" presStyleLbl="revTx" presStyleIdx="1" presStyleCnt="3">
        <dgm:presLayoutVars>
          <dgm:chMax val="1"/>
          <dgm:chPref val="1"/>
        </dgm:presLayoutVars>
      </dgm:prSet>
      <dgm:spPr/>
    </dgm:pt>
    <dgm:pt modelId="{9AE7FA69-AEA4-4026-9396-E4993BD1DEBD}" type="pres">
      <dgm:prSet presAssocID="{3EA3B319-615A-459F-8E2C-E93599635491}" presName="sibTrans" presStyleCnt="0"/>
      <dgm:spPr/>
    </dgm:pt>
    <dgm:pt modelId="{CE6CEFFC-AE30-40C9-8D4E-25865CFF5B74}" type="pres">
      <dgm:prSet presAssocID="{DB89C770-A5EE-4881-B30E-21B711E0FE0A}" presName="compNode" presStyleCnt="0"/>
      <dgm:spPr/>
    </dgm:pt>
    <dgm:pt modelId="{A2270F8F-E73B-464B-8092-0D4F955F3A66}" type="pres">
      <dgm:prSet presAssocID="{DB89C770-A5EE-4881-B30E-21B711E0FE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ADEBE51-066D-4DFF-B769-639AC359296E}" type="pres">
      <dgm:prSet presAssocID="{DB89C770-A5EE-4881-B30E-21B711E0FE0A}" presName="spaceRect" presStyleCnt="0"/>
      <dgm:spPr/>
    </dgm:pt>
    <dgm:pt modelId="{D3F3C4AE-CB39-4AAF-B52C-AB86AC375A19}" type="pres">
      <dgm:prSet presAssocID="{DB89C770-A5EE-4881-B30E-21B711E0FE0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83E361C-0B63-4EC6-A0D5-4F1D31C78513}" type="presOf" srcId="{1D5811A9-D3ED-41F4-8888-61FB66DF9DA9}" destId="{EF7F4342-D5CB-4383-92D1-C5208984CFE6}" srcOrd="0" destOrd="0" presId="urn:microsoft.com/office/officeart/2018/2/layout/IconLabelList"/>
    <dgm:cxn modelId="{06E68132-7767-46B5-B311-C24FDE5B1A8D}" srcId="{8E5F5DD0-3D3E-4DF5-91DF-181DB124ACD4}" destId="{1D5811A9-D3ED-41F4-8888-61FB66DF9DA9}" srcOrd="1" destOrd="0" parTransId="{19A063A1-68F4-4647-A6BD-49C73BF98B1F}" sibTransId="{3EA3B319-615A-459F-8E2C-E93599635491}"/>
    <dgm:cxn modelId="{D5F4535D-EE10-4816-896B-72859E3FBD14}" srcId="{8E5F5DD0-3D3E-4DF5-91DF-181DB124ACD4}" destId="{DB89C770-A5EE-4881-B30E-21B711E0FE0A}" srcOrd="2" destOrd="0" parTransId="{F52BB548-D32B-4EC0-9337-997307200C43}" sibTransId="{ABEA78F0-8447-48D8-8B6D-5EDDD14BFED4}"/>
    <dgm:cxn modelId="{2FA78883-B725-462F-B503-39E6A443BE06}" type="presOf" srcId="{A66658C2-49DD-4F34-AEFA-CEA8356EBABC}" destId="{3CB1C63E-40E6-4DD0-BDB5-AFBF46DDE708}" srcOrd="0" destOrd="0" presId="urn:microsoft.com/office/officeart/2018/2/layout/IconLabelList"/>
    <dgm:cxn modelId="{D8027585-BB77-4999-A0CA-059EA7B3B82F}" srcId="{8E5F5DD0-3D3E-4DF5-91DF-181DB124ACD4}" destId="{A66658C2-49DD-4F34-AEFA-CEA8356EBABC}" srcOrd="0" destOrd="0" parTransId="{B1552940-C951-4B1E-8365-287989A86EA2}" sibTransId="{9E68C2CA-E0A8-44AA-8E18-C1CEE79F5710}"/>
    <dgm:cxn modelId="{0839D6A4-662A-4CF1-9D65-A9D7126FD7FB}" type="presOf" srcId="{8E5F5DD0-3D3E-4DF5-91DF-181DB124ACD4}" destId="{EBB8F579-6B51-4483-A5C8-E71D3729D7B7}" srcOrd="0" destOrd="0" presId="urn:microsoft.com/office/officeart/2018/2/layout/IconLabelList"/>
    <dgm:cxn modelId="{28F26DC2-2999-4E54-8B31-1FFEC65010B5}" type="presOf" srcId="{DB89C770-A5EE-4881-B30E-21B711E0FE0A}" destId="{D3F3C4AE-CB39-4AAF-B52C-AB86AC375A19}" srcOrd="0" destOrd="0" presId="urn:microsoft.com/office/officeart/2018/2/layout/IconLabelList"/>
    <dgm:cxn modelId="{E8FD08C0-776B-4DE2-9970-356A0626D816}" type="presParOf" srcId="{EBB8F579-6B51-4483-A5C8-E71D3729D7B7}" destId="{216F7905-4B9E-4B97-9C1D-8AC739C34639}" srcOrd="0" destOrd="0" presId="urn:microsoft.com/office/officeart/2018/2/layout/IconLabelList"/>
    <dgm:cxn modelId="{2DA2D311-548A-4B24-B045-D32EE34756AF}" type="presParOf" srcId="{216F7905-4B9E-4B97-9C1D-8AC739C34639}" destId="{C6148E28-D165-4EC2-98A7-F720F01A7ABF}" srcOrd="0" destOrd="0" presId="urn:microsoft.com/office/officeart/2018/2/layout/IconLabelList"/>
    <dgm:cxn modelId="{76202B5A-E443-4E64-ADEC-09176365AA53}" type="presParOf" srcId="{216F7905-4B9E-4B97-9C1D-8AC739C34639}" destId="{5D385F18-EE57-4E2C-86D8-DB174495D694}" srcOrd="1" destOrd="0" presId="urn:microsoft.com/office/officeart/2018/2/layout/IconLabelList"/>
    <dgm:cxn modelId="{579014EC-7400-44D3-8A85-557BC6ADD108}" type="presParOf" srcId="{216F7905-4B9E-4B97-9C1D-8AC739C34639}" destId="{3CB1C63E-40E6-4DD0-BDB5-AFBF46DDE708}" srcOrd="2" destOrd="0" presId="urn:microsoft.com/office/officeart/2018/2/layout/IconLabelList"/>
    <dgm:cxn modelId="{1504B413-E038-4458-A99F-DE2502C911D3}" type="presParOf" srcId="{EBB8F579-6B51-4483-A5C8-E71D3729D7B7}" destId="{A6AA7168-798B-4AED-9CF9-8BFDD97077A0}" srcOrd="1" destOrd="0" presId="urn:microsoft.com/office/officeart/2018/2/layout/IconLabelList"/>
    <dgm:cxn modelId="{A28397E6-AB3D-4E8E-8C28-B36A9C812F06}" type="presParOf" srcId="{EBB8F579-6B51-4483-A5C8-E71D3729D7B7}" destId="{20A6F4B8-B68E-410D-9684-EA607739AE71}" srcOrd="2" destOrd="0" presId="urn:microsoft.com/office/officeart/2018/2/layout/IconLabelList"/>
    <dgm:cxn modelId="{3D0F5AA4-72FB-49A3-A17A-B018FFE40B83}" type="presParOf" srcId="{20A6F4B8-B68E-410D-9684-EA607739AE71}" destId="{F341DA7E-16C9-4B98-95D0-ED2722CDE6E9}" srcOrd="0" destOrd="0" presId="urn:microsoft.com/office/officeart/2018/2/layout/IconLabelList"/>
    <dgm:cxn modelId="{CFD9A833-D698-48B8-953A-A01151679B04}" type="presParOf" srcId="{20A6F4B8-B68E-410D-9684-EA607739AE71}" destId="{B1B70BDD-3DDC-4B38-9FC7-BC0990843B31}" srcOrd="1" destOrd="0" presId="urn:microsoft.com/office/officeart/2018/2/layout/IconLabelList"/>
    <dgm:cxn modelId="{8A42C3EE-5293-4534-843F-DA58A44E227F}" type="presParOf" srcId="{20A6F4B8-B68E-410D-9684-EA607739AE71}" destId="{EF7F4342-D5CB-4383-92D1-C5208984CFE6}" srcOrd="2" destOrd="0" presId="urn:microsoft.com/office/officeart/2018/2/layout/IconLabelList"/>
    <dgm:cxn modelId="{67F95714-9441-4F32-BF9F-200F8D65221E}" type="presParOf" srcId="{EBB8F579-6B51-4483-A5C8-E71D3729D7B7}" destId="{9AE7FA69-AEA4-4026-9396-E4993BD1DEBD}" srcOrd="3" destOrd="0" presId="urn:microsoft.com/office/officeart/2018/2/layout/IconLabelList"/>
    <dgm:cxn modelId="{0B05F0CA-6B5C-441F-9688-B36E8E04D6B1}" type="presParOf" srcId="{EBB8F579-6B51-4483-A5C8-E71D3729D7B7}" destId="{CE6CEFFC-AE30-40C9-8D4E-25865CFF5B74}" srcOrd="4" destOrd="0" presId="urn:microsoft.com/office/officeart/2018/2/layout/IconLabelList"/>
    <dgm:cxn modelId="{421BC5DB-59A5-466B-8759-FBB390B649B3}" type="presParOf" srcId="{CE6CEFFC-AE30-40C9-8D4E-25865CFF5B74}" destId="{A2270F8F-E73B-464B-8092-0D4F955F3A66}" srcOrd="0" destOrd="0" presId="urn:microsoft.com/office/officeart/2018/2/layout/IconLabelList"/>
    <dgm:cxn modelId="{9C5D0AB0-F9FD-48AA-8535-7085BAEF9320}" type="presParOf" srcId="{CE6CEFFC-AE30-40C9-8D4E-25865CFF5B74}" destId="{3ADEBE51-066D-4DFF-B769-639AC359296E}" srcOrd="1" destOrd="0" presId="urn:microsoft.com/office/officeart/2018/2/layout/IconLabelList"/>
    <dgm:cxn modelId="{E7191E97-A737-4CCF-B871-627DB031A165}" type="presParOf" srcId="{CE6CEFFC-AE30-40C9-8D4E-25865CFF5B74}" destId="{D3F3C4AE-CB39-4AAF-B52C-AB86AC375A1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4DDD0-96EE-401A-B1C5-0CFE5C5BBEA3}">
      <dsp:nvSpPr>
        <dsp:cNvPr id="0" name=""/>
        <dsp:cNvSpPr/>
      </dsp:nvSpPr>
      <dsp:spPr>
        <a:xfrm>
          <a:off x="0" y="4891513"/>
          <a:ext cx="1725128" cy="6420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Send</a:t>
          </a:r>
        </a:p>
      </dsp:txBody>
      <dsp:txXfrm>
        <a:off x="0" y="4891513"/>
        <a:ext cx="1725128" cy="642008"/>
      </dsp:txXfrm>
    </dsp:sp>
    <dsp:sp modelId="{9CBBF2AF-FDF3-493D-A884-B63735434536}">
      <dsp:nvSpPr>
        <dsp:cNvPr id="0" name=""/>
        <dsp:cNvSpPr/>
      </dsp:nvSpPr>
      <dsp:spPr>
        <a:xfrm>
          <a:off x="1725128" y="4891513"/>
          <a:ext cx="5175384" cy="6420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Send checklist items and excel workbook to hcadev@kyhousing.org.</a:t>
          </a:r>
        </a:p>
      </dsp:txBody>
      <dsp:txXfrm>
        <a:off x="1725128" y="4891513"/>
        <a:ext cx="5175384" cy="642008"/>
      </dsp:txXfrm>
    </dsp:sp>
    <dsp:sp modelId="{2EB73671-59FF-482D-B589-1E48B1A7E6B0}">
      <dsp:nvSpPr>
        <dsp:cNvPr id="0" name=""/>
        <dsp:cNvSpPr/>
      </dsp:nvSpPr>
      <dsp:spPr>
        <a:xfrm rot="10800000">
          <a:off x="0" y="3913734"/>
          <a:ext cx="1725128" cy="9874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Submit</a:t>
          </a:r>
        </a:p>
      </dsp:txBody>
      <dsp:txXfrm rot="-10800000">
        <a:off x="0" y="3913734"/>
        <a:ext cx="1725128" cy="641815"/>
      </dsp:txXfrm>
    </dsp:sp>
    <dsp:sp modelId="{691D334A-D9D5-45DC-A533-ADC9F7B3443E}">
      <dsp:nvSpPr>
        <dsp:cNvPr id="0" name=""/>
        <dsp:cNvSpPr/>
      </dsp:nvSpPr>
      <dsp:spPr>
        <a:xfrm>
          <a:off x="1725128" y="3913734"/>
          <a:ext cx="5175384" cy="641815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Submit items on the checklist</a:t>
          </a:r>
        </a:p>
      </dsp:txBody>
      <dsp:txXfrm>
        <a:off x="1725128" y="3913734"/>
        <a:ext cx="5175384" cy="641815"/>
      </dsp:txXfrm>
    </dsp:sp>
    <dsp:sp modelId="{3045E160-4302-47C3-9ECF-D506FB87D273}">
      <dsp:nvSpPr>
        <dsp:cNvPr id="0" name=""/>
        <dsp:cNvSpPr/>
      </dsp:nvSpPr>
      <dsp:spPr>
        <a:xfrm rot="10800000">
          <a:off x="0" y="2935955"/>
          <a:ext cx="1725128" cy="9874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Send</a:t>
          </a:r>
        </a:p>
      </dsp:txBody>
      <dsp:txXfrm rot="-10800000">
        <a:off x="0" y="2935955"/>
        <a:ext cx="1725128" cy="641815"/>
      </dsp:txXfrm>
    </dsp:sp>
    <dsp:sp modelId="{9513CEC5-4B0D-4CFC-8EAC-0DB482F1BD73}">
      <dsp:nvSpPr>
        <dsp:cNvPr id="0" name=""/>
        <dsp:cNvSpPr/>
      </dsp:nvSpPr>
      <dsp:spPr>
        <a:xfrm>
          <a:off x="1725128" y="2935955"/>
          <a:ext cx="5175384" cy="64181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Send photos to </a:t>
          </a:r>
          <a:r>
            <a:rPr lang="en-US" sz="1300" kern="1200" dirty="0">
              <a:highlight>
                <a:srgbClr val="FFFF00"/>
              </a:highlight>
            </a:rPr>
            <a:t>https://khcfileshare.kyhousing.org/filedrop/~Hz8BUn </a:t>
          </a:r>
        </a:p>
      </dsp:txBody>
      <dsp:txXfrm>
        <a:off x="1725128" y="2935955"/>
        <a:ext cx="5175384" cy="641815"/>
      </dsp:txXfrm>
    </dsp:sp>
    <dsp:sp modelId="{F1049227-9EBC-44DA-86FD-D5126B8BB52E}">
      <dsp:nvSpPr>
        <dsp:cNvPr id="0" name=""/>
        <dsp:cNvSpPr/>
      </dsp:nvSpPr>
      <dsp:spPr>
        <a:xfrm rot="10800000">
          <a:off x="0" y="1958176"/>
          <a:ext cx="1725128" cy="9874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Complete</a:t>
          </a:r>
        </a:p>
      </dsp:txBody>
      <dsp:txXfrm rot="-10800000">
        <a:off x="0" y="1958176"/>
        <a:ext cx="1725128" cy="641815"/>
      </dsp:txXfrm>
    </dsp:sp>
    <dsp:sp modelId="{5C034A1C-48C8-4D43-99D0-440F27842132}">
      <dsp:nvSpPr>
        <dsp:cNvPr id="0" name=""/>
        <dsp:cNvSpPr/>
      </dsp:nvSpPr>
      <dsp:spPr>
        <a:xfrm>
          <a:off x="1725128" y="1958176"/>
          <a:ext cx="5175384" cy="64181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Complete set-up packet</a:t>
          </a:r>
        </a:p>
      </dsp:txBody>
      <dsp:txXfrm>
        <a:off x="1725128" y="1958176"/>
        <a:ext cx="5175384" cy="641815"/>
      </dsp:txXfrm>
    </dsp:sp>
    <dsp:sp modelId="{C162B9B6-BDC2-4246-A7CB-87D273A3FBD4}">
      <dsp:nvSpPr>
        <dsp:cNvPr id="0" name=""/>
        <dsp:cNvSpPr/>
      </dsp:nvSpPr>
      <dsp:spPr>
        <a:xfrm rot="10800000">
          <a:off x="0" y="980397"/>
          <a:ext cx="1725128" cy="9874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</a:t>
          </a:r>
        </a:p>
      </dsp:txBody>
      <dsp:txXfrm rot="-10800000">
        <a:off x="0" y="980397"/>
        <a:ext cx="1725128" cy="641815"/>
      </dsp:txXfrm>
    </dsp:sp>
    <dsp:sp modelId="{B1AE449C-63E9-4D4A-876D-F0B82206F86F}">
      <dsp:nvSpPr>
        <dsp:cNvPr id="0" name=""/>
        <dsp:cNvSpPr/>
      </dsp:nvSpPr>
      <dsp:spPr>
        <a:xfrm>
          <a:off x="1725128" y="980397"/>
          <a:ext cx="5175384" cy="64181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Find the most recent set-up packet on HCA Help Desk. </a:t>
          </a:r>
        </a:p>
      </dsp:txBody>
      <dsp:txXfrm>
        <a:off x="1725128" y="980397"/>
        <a:ext cx="5175384" cy="641815"/>
      </dsp:txXfrm>
    </dsp:sp>
    <dsp:sp modelId="{5C25C9E8-1250-461E-B453-4834F5C9BFB5}">
      <dsp:nvSpPr>
        <dsp:cNvPr id="0" name=""/>
        <dsp:cNvSpPr/>
      </dsp:nvSpPr>
      <dsp:spPr>
        <a:xfrm rot="10800000">
          <a:off x="0" y="2618"/>
          <a:ext cx="1725128" cy="9874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56464" rIns="1226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</a:t>
          </a:r>
        </a:p>
      </dsp:txBody>
      <dsp:txXfrm rot="-10800000">
        <a:off x="0" y="2618"/>
        <a:ext cx="1725128" cy="641815"/>
      </dsp:txXfrm>
    </dsp:sp>
    <dsp:sp modelId="{C3D3A1DB-1CDE-4274-8E52-1C07B3F0A600}">
      <dsp:nvSpPr>
        <dsp:cNvPr id="0" name=""/>
        <dsp:cNvSpPr/>
      </dsp:nvSpPr>
      <dsp:spPr>
        <a:xfrm>
          <a:off x="1725128" y="2618"/>
          <a:ext cx="5175384" cy="64181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65100" rIns="10498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 the policy manual on the HCA Help Desk</a:t>
          </a:r>
        </a:p>
      </dsp:txBody>
      <dsp:txXfrm>
        <a:off x="1725128" y="2618"/>
        <a:ext cx="5175384" cy="641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7000-B3F9-4E1F-91D8-04D1C3B16D35}">
      <dsp:nvSpPr>
        <dsp:cNvPr id="0" name=""/>
        <dsp:cNvSpPr/>
      </dsp:nvSpPr>
      <dsp:spPr>
        <a:xfrm>
          <a:off x="3054217" y="679139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722085"/>
        <a:ext cx="27739" cy="5547"/>
      </dsp:txXfrm>
    </dsp:sp>
    <dsp:sp modelId="{7BF35CC8-3955-4C36-8D72-EEB1917F97E5}">
      <dsp:nvSpPr>
        <dsp:cNvPr id="0" name=""/>
        <dsp:cNvSpPr/>
      </dsp:nvSpPr>
      <dsp:spPr>
        <a:xfrm>
          <a:off x="643847" y="1208"/>
          <a:ext cx="2412169" cy="144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7. KHC HCA staff reviews</a:t>
          </a:r>
        </a:p>
      </dsp:txBody>
      <dsp:txXfrm>
        <a:off x="643847" y="1208"/>
        <a:ext cx="2412169" cy="1447301"/>
      </dsp:txXfrm>
    </dsp:sp>
    <dsp:sp modelId="{C43CFF4B-270F-422E-A3B5-A2D8D8F9F97F}">
      <dsp:nvSpPr>
        <dsp:cNvPr id="0" name=""/>
        <dsp:cNvSpPr/>
      </dsp:nvSpPr>
      <dsp:spPr>
        <a:xfrm>
          <a:off x="1849932" y="14467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1706035"/>
        <a:ext cx="150919" cy="5547"/>
      </dsp:txXfrm>
    </dsp:sp>
    <dsp:sp modelId="{63AA9FB1-1D7B-4C74-91A0-D2D00D3B3351}">
      <dsp:nvSpPr>
        <dsp:cNvPr id="0" name=""/>
        <dsp:cNvSpPr/>
      </dsp:nvSpPr>
      <dsp:spPr>
        <a:xfrm>
          <a:off x="3610815" y="1208"/>
          <a:ext cx="2412169" cy="14473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8. KHC Staff will forward setup packet and photos to inspector for approval</a:t>
          </a:r>
        </a:p>
      </dsp:txBody>
      <dsp:txXfrm>
        <a:off x="3610815" y="1208"/>
        <a:ext cx="2412169" cy="1447301"/>
      </dsp:txXfrm>
    </dsp:sp>
    <dsp:sp modelId="{C3891E04-9802-4DD1-BA6D-15A12D9F2EDD}">
      <dsp:nvSpPr>
        <dsp:cNvPr id="0" name=""/>
        <dsp:cNvSpPr/>
      </dsp:nvSpPr>
      <dsp:spPr>
        <a:xfrm>
          <a:off x="3054217" y="26812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2724186"/>
        <a:ext cx="27739" cy="5547"/>
      </dsp:txXfrm>
    </dsp:sp>
    <dsp:sp modelId="{D66A97CE-CF06-45B3-82F6-8BD8819BE5D2}">
      <dsp:nvSpPr>
        <dsp:cNvPr id="0" name=""/>
        <dsp:cNvSpPr/>
      </dsp:nvSpPr>
      <dsp:spPr>
        <a:xfrm>
          <a:off x="643847" y="2003309"/>
          <a:ext cx="2412169" cy="14473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9. Allow 2 weeks for inspector review</a:t>
          </a:r>
        </a:p>
      </dsp:txBody>
      <dsp:txXfrm>
        <a:off x="643847" y="2003309"/>
        <a:ext cx="2412169" cy="1447301"/>
      </dsp:txXfrm>
    </dsp:sp>
    <dsp:sp modelId="{8F5FECFE-A299-41BB-8199-5E66371B5910}">
      <dsp:nvSpPr>
        <dsp:cNvPr id="0" name=""/>
        <dsp:cNvSpPr/>
      </dsp:nvSpPr>
      <dsp:spPr>
        <a:xfrm>
          <a:off x="1849932" y="34488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3708136"/>
        <a:ext cx="150919" cy="5547"/>
      </dsp:txXfrm>
    </dsp:sp>
    <dsp:sp modelId="{19216AD8-E560-49C4-9080-CA6C2017161C}">
      <dsp:nvSpPr>
        <dsp:cNvPr id="0" name=""/>
        <dsp:cNvSpPr/>
      </dsp:nvSpPr>
      <dsp:spPr>
        <a:xfrm>
          <a:off x="3610815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10. Once approved by inspector, KHC will finalize the  setup </a:t>
          </a:r>
        </a:p>
      </dsp:txBody>
      <dsp:txXfrm>
        <a:off x="3610815" y="2003309"/>
        <a:ext cx="2412169" cy="1447301"/>
      </dsp:txXfrm>
    </dsp:sp>
    <dsp:sp modelId="{92141A3E-9A2B-450D-95B1-AB734157138B}">
      <dsp:nvSpPr>
        <dsp:cNvPr id="0" name=""/>
        <dsp:cNvSpPr/>
      </dsp:nvSpPr>
      <dsp:spPr>
        <a:xfrm>
          <a:off x="3054217" y="46833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4726286"/>
        <a:ext cx="27739" cy="5547"/>
      </dsp:txXfrm>
    </dsp:sp>
    <dsp:sp modelId="{EDA51FFC-4872-421B-8D51-8DF830FEF562}">
      <dsp:nvSpPr>
        <dsp:cNvPr id="0" name=""/>
        <dsp:cNvSpPr/>
      </dsp:nvSpPr>
      <dsp:spPr>
        <a:xfrm>
          <a:off x="643847" y="4005409"/>
          <a:ext cx="2412169" cy="14473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11. KHC sends activity approval/release of funds </a:t>
          </a:r>
        </a:p>
      </dsp:txBody>
      <dsp:txXfrm>
        <a:off x="643847" y="4005409"/>
        <a:ext cx="2412169" cy="1447301"/>
      </dsp:txXfrm>
    </dsp:sp>
    <dsp:sp modelId="{D2EB2E11-10A6-4895-8E63-871B8DC57021}">
      <dsp:nvSpPr>
        <dsp:cNvPr id="0" name=""/>
        <dsp:cNvSpPr/>
      </dsp:nvSpPr>
      <dsp:spPr>
        <a:xfrm>
          <a:off x="3610815" y="4005409"/>
          <a:ext cx="2412169" cy="144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12. Construction  and inspections begin</a:t>
          </a:r>
        </a:p>
      </dsp:txBody>
      <dsp:txXfrm>
        <a:off x="3610815" y="4005409"/>
        <a:ext cx="2412169" cy="1447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8E28-D165-4EC2-98A7-F720F01A7ABF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1C63E-40E6-4DD0-BDB5-AFBF46DDE708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Currently the maximum AHTF investment per home is $25,000 and the maximum per unit for administrative fees is $1,875. </a:t>
          </a:r>
        </a:p>
      </dsp:txBody>
      <dsp:txXfrm>
        <a:off x="59990" y="2654049"/>
        <a:ext cx="3226223" cy="720000"/>
      </dsp:txXfrm>
    </dsp:sp>
    <dsp:sp modelId="{F341DA7E-16C9-4B98-95D0-ED2722CDE6E9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F4342-D5CB-4383-92D1-C5208984CFE6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Homes MUST meet MHS upon project completion. Final  reimbursement will not be made until a KHC inspector  has performed a satisfactory on-site inspection.</a:t>
          </a:r>
        </a:p>
      </dsp:txBody>
      <dsp:txXfrm>
        <a:off x="3850802" y="2654049"/>
        <a:ext cx="3226223" cy="720000"/>
      </dsp:txXfrm>
    </dsp:sp>
    <dsp:sp modelId="{A2270F8F-E73B-464B-8092-0D4F955F3A66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C4AE-CB39-4AAF-B52C-AB86AC375A19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Failure to bring a home up to the Minimum Habitability Standards will result in repayment to KHC. </a:t>
          </a:r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0C70-29A7-4D14-F176-88759D7D9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1B69-F2A8-C24F-000A-2675F22E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ECC3-6CA3-8118-5964-740E5D34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1D0-F6B8-A475-5DD1-50F2EEF2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6707-CDE3-38BD-09D0-00BD686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E0F9-3F97-6B98-D62E-A632E6CE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21C86-2090-C779-9E6C-ECA78AD23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C987-C699-31B6-30D0-CB774EE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AA566-B162-BFD3-7FA9-FF9A75EF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B1401-8C45-B9AE-6A2F-70546180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325C4-8F24-1A51-4F72-15D4E5889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EA4A1-A1B4-7FE9-83BB-2B168401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E37A-CC29-E3A4-E968-D0F49DEE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1F1B8-FCC6-F41C-DF3A-CB0A8A58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BB97-73BB-4E77-E5A5-B4A4CD69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" y="6213475"/>
            <a:ext cx="1036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1200" y="6213475"/>
            <a:ext cx="9144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4AF1-303F-F37C-495A-68BD578D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F1D4-0BE4-C846-26C4-5AF385DD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6EF6D-C6E7-428C-102B-713771B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9D861-FE5B-41AF-414B-E8A93532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D78F-EDFC-1833-19F4-D1D3CAAD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36B7-4773-54C5-EF13-8B83E693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74AD-2033-0D35-3A92-1857A08C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A405-EE5D-7C0B-6173-D6B218BD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9559-2CB3-A3C5-8667-65B9C9D7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1CAA-7164-48CC-53E8-1A0250A6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86B4-331C-676F-3C8F-E6B3FA7A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1103-C387-D6D5-67B1-815175D7F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0D37-82D1-12E8-962E-61B05B3C2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20E06-FD2F-853D-3AE3-E40BC954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2742-6941-5D61-FD4A-07377DF3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79285-7D02-690C-1486-9B4848DC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E4DA-473F-4B92-B1C7-564A3075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518C-7A79-C6AF-3BE4-C7ADD53E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32EBC-1A3C-FBB7-FD3A-5850AF22D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32AFF-EEDF-E390-A7C0-3A17B64F5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D36F5-B9C1-641B-9B3E-E3C19E1D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C4523-4F82-65A6-CFB2-E12ADD68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029BD-6B41-6CE2-AB61-0371003E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471D3-D0F0-EECA-1ECC-39A3453F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41D3-F7BD-66A8-01F8-8B45E70A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639F-4CA2-9CD8-1514-9751A662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08BCD-A9C6-5B12-C2D9-17C1FADF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0C039-47C6-6C04-E4BF-6625FCEE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CF7C3-6183-8232-1938-5F431647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08F49-6B0A-04EF-ED7B-950E7D76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127BA-0851-F38E-0429-7EE9617C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5955-5EC1-AFDF-657B-18C18B37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EB6F-3CBD-F501-F65E-DE7DBCBE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53492-6A40-C66B-4F26-D89816C1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6E19E-D057-8779-F76A-B5920187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85A7A-D5FF-4D63-F450-99EA9FC3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DDD1D-E620-083D-412F-83D352FF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936A-0CF3-2C3A-7245-FE296633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D9D2C-3594-C348-7CF1-7E4976788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8C10C-E2DA-3F7E-7CB1-E3D58966A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EFE60-F701-FE9A-BBAF-C26B8901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79D2D-D82C-D07C-B37B-FF2545FA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35A3-9C7F-2D64-CAE6-3D600E45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0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979F3-F4AA-66F3-5D70-2804089C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93390-8CAF-08E8-8408-EE2D6CA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AA6A2-B236-6F72-622B-5978CA4E5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EF87-635E-4DEB-98FC-4C9FE5C56C4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5667-40CF-CCAB-79A1-A77DCFFE2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DD853-9FA5-4953-EDA1-12E6252EE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D70A-5149-452C-89BE-0570D227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overtoyou.wikispac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1229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Rectangle 1229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B56446EE-26F5-4353-B676-7E724EB98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sz="4000">
                <a:solidFill>
                  <a:schemeClr val="tx2"/>
                </a:solidFill>
              </a:rPr>
              <a:t>AHTF Home Repair Set-up Training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54394C80-DF88-FD05-64DE-D2A2360F0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2000">
                <a:solidFill>
                  <a:schemeClr val="tx2"/>
                </a:solidFill>
              </a:rPr>
              <a:t>Single-Family Projects</a:t>
            </a:r>
          </a:p>
        </p:txBody>
      </p:sp>
      <p:pic>
        <p:nvPicPr>
          <p:cNvPr id="12295" name="Graphic 12294" descr="Wrench">
            <a:extLst>
              <a:ext uri="{FF2B5EF4-FFF2-40B4-BE49-F238E27FC236}">
                <a16:creationId xmlns:a16="http://schemas.microsoft.com/office/drawing/2014/main" id="{C4D926D8-13DE-3932-D1A4-6BDD63F1E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2302" name="Group 1230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2303" name="Freeform: Shape 1230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4" name="Freeform: Shape 1230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5" name="Freeform: Shape 1230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3">
            <a:extLst>
              <a:ext uri="{FF2B5EF4-FFF2-40B4-BE49-F238E27FC236}">
                <a16:creationId xmlns:a16="http://schemas.microsoft.com/office/drawing/2014/main" id="{D91BCFA7-8331-0B39-391D-EA73FC43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400"/>
              <a:t>The Process</a:t>
            </a:r>
          </a:p>
        </p:txBody>
      </p:sp>
      <p:sp>
        <p:nvSpPr>
          <p:cNvPr id="1332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24" name="Content Placeholder 4">
            <a:extLst>
              <a:ext uri="{FF2B5EF4-FFF2-40B4-BE49-F238E27FC236}">
                <a16:creationId xmlns:a16="http://schemas.microsoft.com/office/drawing/2014/main" id="{D22E95B8-C5F5-4C39-3129-64D4B79F4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048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3" name="Rectangle 143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5" name="Rectangle 1437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7" name="Rectangle 1437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9" name="Rectangle 1437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81" name="Freeform: Shape 1438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83" name="Rectangle 1438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429F6076-200D-73FF-681A-50B08702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4000">
                <a:solidFill>
                  <a:srgbClr val="FFFFFF"/>
                </a:solidFill>
              </a:rPr>
              <a:t>The Process (continued)</a:t>
            </a:r>
          </a:p>
        </p:txBody>
      </p:sp>
      <p:graphicFrame>
        <p:nvGraphicFramePr>
          <p:cNvPr id="14369" name="Content Placeholder 2">
            <a:extLst>
              <a:ext uri="{FF2B5EF4-FFF2-40B4-BE49-F238E27FC236}">
                <a16:creationId xmlns:a16="http://schemas.microsoft.com/office/drawing/2014/main" id="{BCAA3EA8-BA40-3A39-6DAE-E078FFA36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169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420" name="Group 1741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421" name="Freeform: Shape 1742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2" name="Freeform: Shape 1742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3" name="Freeform: Shape 1742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4" name="Freeform: Shape 174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362" name="Title 1">
            <a:extLst>
              <a:ext uri="{FF2B5EF4-FFF2-40B4-BE49-F238E27FC236}">
                <a16:creationId xmlns:a16="http://schemas.microsoft.com/office/drawing/2014/main" id="{DC1001DC-5EF5-5C5C-9A3E-F42F3887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Learning Opportunities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98CA588-19AA-DF12-DAAF-56C2CE9D1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298450" indent="-285750">
              <a:spcBef>
                <a:spcPts val="95"/>
              </a:spcBef>
              <a:defRPr/>
            </a:pPr>
            <a:r>
              <a:rPr lang="en-US" sz="1800" u="heavy" spc="-5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AHTF </a:t>
            </a:r>
            <a:r>
              <a:rPr lang="en-US" sz="1800" u="heavy" spc="-1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Home Repair funds </a:t>
            </a:r>
            <a:r>
              <a:rPr lang="en-US" sz="1800" u="heavy" spc="-2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may </a:t>
            </a:r>
            <a:r>
              <a:rPr lang="en-US" sz="1800" u="heavy" spc="-65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ONLY </a:t>
            </a:r>
            <a:r>
              <a:rPr lang="en-US" sz="1800" u="heavy" spc="-5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be </a:t>
            </a:r>
            <a:r>
              <a:rPr lang="en-US" sz="1800" u="heavy" spc="-1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used</a:t>
            </a:r>
            <a:r>
              <a:rPr lang="en-US" sz="1800" u="heavy" spc="204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1800" u="heavy" spc="-5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to</a:t>
            </a:r>
            <a:r>
              <a:rPr lang="en-US" sz="1800" spc="-5">
                <a:solidFill>
                  <a:schemeClr val="tx2"/>
                </a:solidFill>
                <a:cs typeface="Calibri"/>
              </a:rPr>
              <a:t>: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702945" indent="-233045">
              <a:spcBef>
                <a:spcPts val="5"/>
              </a:spcBef>
              <a:buFont typeface="Arial"/>
              <a:buChar char="•"/>
              <a:tabLst>
                <a:tab pos="703580" algn="l"/>
              </a:tabLst>
              <a:defRPr/>
            </a:pPr>
            <a:r>
              <a:rPr lang="en-US" sz="1800" spc="-5">
                <a:solidFill>
                  <a:schemeClr val="tx2"/>
                </a:solidFill>
                <a:cs typeface="Calibri"/>
              </a:rPr>
              <a:t>Bring a </a:t>
            </a:r>
            <a:r>
              <a:rPr lang="en-US" sz="1800" spc="-10">
                <a:solidFill>
                  <a:schemeClr val="tx2"/>
                </a:solidFill>
                <a:cs typeface="Calibri"/>
              </a:rPr>
              <a:t>home </a:t>
            </a:r>
            <a:r>
              <a:rPr lang="en-US" sz="1800" spc="-5">
                <a:solidFill>
                  <a:schemeClr val="tx2"/>
                </a:solidFill>
                <a:cs typeface="Calibri"/>
              </a:rPr>
              <a:t>up </a:t>
            </a:r>
            <a:r>
              <a:rPr lang="en-US" sz="1800" spc="-15">
                <a:solidFill>
                  <a:schemeClr val="tx2"/>
                </a:solidFill>
                <a:cs typeface="Calibri"/>
              </a:rPr>
              <a:t>to</a:t>
            </a:r>
            <a:r>
              <a:rPr lang="en-US" sz="1800" spc="30">
                <a:solidFill>
                  <a:schemeClr val="tx2"/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tx2"/>
                </a:solidFill>
                <a:cs typeface="Calibri"/>
              </a:rPr>
              <a:t>MHS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702945" indent="-233045">
              <a:buFont typeface="Arial"/>
              <a:buChar char="•"/>
              <a:tabLst>
                <a:tab pos="703580" algn="l"/>
              </a:tabLst>
              <a:defRPr/>
            </a:pPr>
            <a:r>
              <a:rPr lang="en-US" sz="1800" spc="-15">
                <a:solidFill>
                  <a:schemeClr val="tx2"/>
                </a:solidFill>
                <a:cs typeface="Calibri"/>
              </a:rPr>
              <a:t>Install </a:t>
            </a:r>
            <a:r>
              <a:rPr lang="en-US" sz="1800" spc="-5">
                <a:solidFill>
                  <a:schemeClr val="tx2"/>
                </a:solidFill>
                <a:cs typeface="Calibri"/>
              </a:rPr>
              <a:t>accessibility</a:t>
            </a:r>
            <a:r>
              <a:rPr lang="en-US" sz="1800" spc="30">
                <a:solidFill>
                  <a:schemeClr val="tx2"/>
                </a:solidFill>
                <a:cs typeface="Calibri"/>
              </a:rPr>
              <a:t> </a:t>
            </a:r>
            <a:r>
              <a:rPr lang="en-US" sz="1800" spc="-15">
                <a:solidFill>
                  <a:schemeClr val="tx2"/>
                </a:solidFill>
                <a:cs typeface="Calibri"/>
              </a:rPr>
              <a:t>improvements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702945" indent="-233045">
              <a:buFont typeface="Arial"/>
              <a:buChar char="•"/>
              <a:tabLst>
                <a:tab pos="703580" algn="l"/>
              </a:tabLst>
              <a:defRPr/>
            </a:pPr>
            <a:r>
              <a:rPr lang="en-US" sz="1800" spc="-25">
                <a:solidFill>
                  <a:schemeClr val="tx2"/>
                </a:solidFill>
                <a:cs typeface="Calibri"/>
              </a:rPr>
              <a:t>Make </a:t>
            </a:r>
            <a:r>
              <a:rPr lang="en-US" sz="1800" spc="-10">
                <a:solidFill>
                  <a:schemeClr val="tx2"/>
                </a:solidFill>
                <a:cs typeface="Calibri"/>
              </a:rPr>
              <a:t>allowed optional</a:t>
            </a:r>
            <a:r>
              <a:rPr lang="en-US" sz="1800" spc="25">
                <a:solidFill>
                  <a:schemeClr val="tx2"/>
                </a:solidFill>
                <a:cs typeface="Calibri"/>
              </a:rPr>
              <a:t> </a:t>
            </a:r>
            <a:r>
              <a:rPr lang="en-US" sz="1800" spc="-15">
                <a:solidFill>
                  <a:schemeClr val="tx2"/>
                </a:solidFill>
                <a:cs typeface="Calibri"/>
              </a:rPr>
              <a:t>improvements</a:t>
            </a:r>
          </a:p>
          <a:p>
            <a:pPr marL="702945" indent="-233045">
              <a:buFont typeface="Arial"/>
              <a:buChar char="•"/>
              <a:tabLst>
                <a:tab pos="703580" algn="l"/>
              </a:tabLst>
              <a:defRPr/>
            </a:pPr>
            <a:endParaRPr lang="en-US" sz="1800">
              <a:solidFill>
                <a:schemeClr val="tx2"/>
              </a:solidFill>
              <a:cs typeface="Calibri"/>
            </a:endParaRPr>
          </a:p>
          <a:p>
            <a:pPr eaLnBrk="1" hangingPunct="1">
              <a:defRPr/>
            </a:pPr>
            <a:r>
              <a:rPr lang="en-US" sz="1800">
                <a:solidFill>
                  <a:schemeClr val="tx2"/>
                </a:solidFill>
              </a:rPr>
              <a:t>Other funding sources can be used alongside AHTF to cover cost in excess of cap: Weatherization, CHDO Proceeds, etc.</a:t>
            </a:r>
          </a:p>
          <a:p>
            <a:pPr marL="0" indent="0">
              <a:buNone/>
              <a:defRPr/>
            </a:pPr>
            <a:endParaRPr lang="en-US" altLang="en-US" sz="180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15364" name="TextBox 8">
            <a:extLst>
              <a:ext uri="{FF2B5EF4-FFF2-40B4-BE49-F238E27FC236}">
                <a16:creationId xmlns:a16="http://schemas.microsoft.com/office/drawing/2014/main" id="{16F405E7-F50B-40EC-ABEA-AC9D8471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+mn-lt"/>
                <a:hlinkClick r:id="rId2" tooltip="http://overtoyou.wikispace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alt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altLang="en-US" sz="700">
                <a:solidFill>
                  <a:srgbClr val="FFFFFF"/>
                </a:solidFill>
                <a:latin typeface="+mn-lt"/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alt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89EE6005-0EC4-1237-0454-A390CA11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Opportunities continued…</a:t>
            </a:r>
          </a:p>
        </p:txBody>
      </p:sp>
      <p:graphicFrame>
        <p:nvGraphicFramePr>
          <p:cNvPr id="16388" name="TextBox 3">
            <a:extLst>
              <a:ext uri="{FF2B5EF4-FFF2-40B4-BE49-F238E27FC236}">
                <a16:creationId xmlns:a16="http://schemas.microsoft.com/office/drawing/2014/main" id="{48BAEA1E-8F87-5D38-D0D5-CFB934ECB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89721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5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429F6076-200D-73FF-681A-50B08702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267832"/>
            <a:ext cx="5755530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 Study: Set-Up &amp; PCR</a:t>
            </a:r>
          </a:p>
        </p:txBody>
      </p:sp>
      <p:pic>
        <p:nvPicPr>
          <p:cNvPr id="14343" name="Content Placeholder 14342" descr="Paint">
            <a:extLst>
              <a:ext uri="{FF2B5EF4-FFF2-40B4-BE49-F238E27FC236}">
                <a16:creationId xmlns:a16="http://schemas.microsoft.com/office/drawing/2014/main" id="{8C40F6CF-CDB3-ED7E-DC17-4627D301C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362" name="Group 1436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363" name="Freeform: Shape 1436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4" name="Freeform: Shape 1436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5" name="Freeform: Shape 1436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6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C9A1A1-93D2-A37F-0C9C-DDEF4E4A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847A0-AF15-8142-6420-6965B1C21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55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267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AHTF Home Repair Set-up Training</vt:lpstr>
      <vt:lpstr>The Process</vt:lpstr>
      <vt:lpstr>The Process (continued)</vt:lpstr>
      <vt:lpstr>Learning Opportunities</vt:lpstr>
      <vt:lpstr>Learning Opportunities continued…</vt:lpstr>
      <vt:lpstr>Case Study: Set-Up &amp; PCR</vt:lpstr>
      <vt:lpstr>Thank you! </vt:lpstr>
    </vt:vector>
  </TitlesOfParts>
  <Company>Kentucky Housing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Shelton</dc:creator>
  <cp:lastModifiedBy>Jessica Shelton</cp:lastModifiedBy>
  <cp:revision>2</cp:revision>
  <dcterms:created xsi:type="dcterms:W3CDTF">2023-10-13T18:37:39Z</dcterms:created>
  <dcterms:modified xsi:type="dcterms:W3CDTF">2023-10-19T13:40:47Z</dcterms:modified>
</cp:coreProperties>
</file>